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A0F7A-EB97-4759-AE9E-22AE4C620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983120-D6CE-4AC3-9FC9-6058EDEC07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CF243-DF73-4715-8BD0-185FD71EB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280C-9A8E-48F1-BA06-258BABCB8E96}" type="datetimeFigureOut">
              <a:rPr lang="en-US" smtClean="0"/>
              <a:t>8/15/20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EA652-C6ED-4001-884E-C7F7E4913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27246-6A73-4CDD-92BD-3395DA9C6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7337-CE8C-4991-BACC-C50DB247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5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F7781-6335-43D5-865E-345938148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4E21C0-E733-4B68-A4DB-4F313A6A8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1F8D5-A3D6-4537-9FCC-1E67A0D63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280C-9A8E-48F1-BA06-258BABCB8E96}" type="datetimeFigureOut">
              <a:rPr lang="en-US" smtClean="0"/>
              <a:t>8/15/20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0960C-0608-465A-81BA-0E300E7D6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96311-4412-4674-86FC-A3B1FE4B4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7337-CE8C-4991-BACC-C50DB247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0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211922-6A58-4BA7-B518-E13AA6A22D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A37CBA-34BA-40C7-8B52-AAA0D3067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8D5C9-CB39-4B10-8DB5-C9762209E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280C-9A8E-48F1-BA06-258BABCB8E96}" type="datetimeFigureOut">
              <a:rPr lang="en-US" smtClean="0"/>
              <a:t>8/15/20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B104C-EB28-4C95-B88B-8709C693E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6EF73-4B48-4CC3-9E77-C30AEFF03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7337-CE8C-4991-BACC-C50DB247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9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857FF-7A13-4142-AE11-EDC4F1BA5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903EF-9B52-4409-8235-44F34377F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E7C0D-1F8F-4623-B281-FFF79BA62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280C-9A8E-48F1-BA06-258BABCB8E96}" type="datetimeFigureOut">
              <a:rPr lang="en-US" smtClean="0"/>
              <a:t>8/15/20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DE249-A845-4A13-9388-7C4C92200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8A607-EC1C-465B-9C5E-0F91ED523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7337-CE8C-4991-BACC-C50DB247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5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B5708-2D5B-486A-B277-0E23F503E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6E36DC-633C-41B2-A8A1-A0F479A09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AD436-2FEB-40AF-B751-8E144D2D3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280C-9A8E-48F1-BA06-258BABCB8E96}" type="datetimeFigureOut">
              <a:rPr lang="en-US" smtClean="0"/>
              <a:t>8/15/20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23350-F3DA-4F95-AB31-B4A8E60FF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14501-D399-427F-AEF5-C075B80B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7337-CE8C-4991-BACC-C50DB247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2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D8B0F-68A5-401E-8358-587E1E4B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1FAA8-3F70-4486-A96C-6047BC5BDF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3FB8ED-AC2D-4B13-B3BF-3D719A3E6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719148-22E2-4B87-A554-5B16F7FF9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280C-9A8E-48F1-BA06-258BABCB8E96}" type="datetimeFigureOut">
              <a:rPr lang="en-US" smtClean="0"/>
              <a:t>8/15/20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A2C196-4EAE-4F5B-BF43-D28460075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0AD2E5-A883-46AC-AF23-8FE434AD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7337-CE8C-4991-BACC-C50DB247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12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5EBC4-4BCE-43BB-A010-7BB961A2D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1180B-B123-4D38-8385-EF16A0AD1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23BE1-B97E-48BE-84F4-ECDF8C0CE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97E998-0D81-425A-87FD-E97A3B179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45E187-101A-4043-9730-1C1B181F40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0C9AEF-B812-4075-9D7B-3C2CF52E1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280C-9A8E-48F1-BA06-258BABCB8E96}" type="datetimeFigureOut">
              <a:rPr lang="en-US" smtClean="0"/>
              <a:t>8/15/20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8ADC7F-46F7-4A4F-92D7-C7BC3ECBC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DBC5-3A85-492B-90D7-F5C957AAE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7337-CE8C-4991-BACC-C50DB247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3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41266-F24C-4E85-A191-8EE3B8D6E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D60CCB-5DD3-4465-B71E-9290A9E06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280C-9A8E-48F1-BA06-258BABCB8E96}" type="datetimeFigureOut">
              <a:rPr lang="en-US" smtClean="0"/>
              <a:t>8/15/20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4C6BDB-36F2-4B6E-9980-2A370F1B9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599432-1C4C-49BA-9833-E6D28D146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7337-CE8C-4991-BACC-C50DB247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7F260A-CB5C-45F7-A272-00E21B2CA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280C-9A8E-48F1-BA06-258BABCB8E96}" type="datetimeFigureOut">
              <a:rPr lang="en-US" smtClean="0"/>
              <a:t>8/15/20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93D97A-94AC-4D70-AA40-C70AE26BB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CF7ED-7AE4-46E5-8918-A6A830790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7337-CE8C-4991-BACC-C50DB247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2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3A350-A4BA-4B85-86AE-2347AAA73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70A94-09F8-4A85-AD9A-4E7AA04B8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553A90-FE56-443A-A0DB-9C8C229F4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D3D06-1A1D-40AB-9CF8-139DF1D96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280C-9A8E-48F1-BA06-258BABCB8E96}" type="datetimeFigureOut">
              <a:rPr lang="en-US" smtClean="0"/>
              <a:t>8/15/20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49EC5-BC88-4C8A-9BE3-4373F7EEF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A2D489-E0A2-4F5D-AD90-ABCC418B1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7337-CE8C-4991-BACC-C50DB247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4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07C08-371C-43C6-98B1-AB466C6CB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0EA5F-919E-4A91-8F3C-8652F20726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5D079E-D5E2-4B08-ABDC-F887EC441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DFB47-B345-4284-9840-04BA5B35A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280C-9A8E-48F1-BA06-258BABCB8E96}" type="datetimeFigureOut">
              <a:rPr lang="en-US" smtClean="0"/>
              <a:t>8/15/20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66C58-151D-48C6-B2C5-1BDA8033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F7E3E-E91D-4064-9454-E330CE375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7337-CE8C-4991-BACC-C50DB247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5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450E18-7A11-4CFB-AF8A-771E1DAC6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5E60D-319E-4BED-B4CE-256B6A0E6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B78AD-0A5F-4D4B-A512-79F4199F3D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A280C-9A8E-48F1-BA06-258BABCB8E96}" type="datetimeFigureOut">
              <a:rPr lang="en-US" smtClean="0"/>
              <a:t>8/15/20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57E4F-1EBC-4080-94C8-B7922A9D78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1A896-AEE5-4084-AB08-7D568397E8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D7337-CE8C-4991-BACC-C50DB2476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5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5thvpboutique@aggienetwork.com" TargetMode="External"/><Relationship Id="rId2" Type="http://schemas.openxmlformats.org/officeDocument/2006/relationships/hyperlink" Target="http://aggiemoms.org/boutiqu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5EA91E-421A-468C-9029-1DEDBFA81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3825" y="75273"/>
            <a:ext cx="3095625" cy="962952"/>
          </a:xfrm>
        </p:spPr>
        <p:txBody>
          <a:bodyPr>
            <a:normAutofit/>
          </a:bodyPr>
          <a:lstStyle/>
          <a:p>
            <a:r>
              <a:rPr lang="en-US" sz="1200" dirty="0"/>
              <a:t>                                                                                    </a:t>
            </a:r>
            <a:r>
              <a:rPr lang="en-US" sz="1200" b="1" dirty="0">
                <a:solidFill>
                  <a:srgbClr val="800000"/>
                </a:solidFill>
              </a:rPr>
              <a:t>The Federation of Texas A&amp;M Mothers’ Clubs   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CE264B-6CA3-43AB-BC80-2589EC482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505301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Holiday Virtual Boutique</a:t>
            </a:r>
          </a:p>
          <a:p>
            <a:r>
              <a:rPr lang="en-US" dirty="0"/>
              <a:t>Registration form available at </a:t>
            </a:r>
            <a:r>
              <a:rPr lang="en-US" dirty="0">
                <a:hlinkClick r:id="rId2"/>
              </a:rPr>
              <a:t>aggiemoms.org/boutique</a:t>
            </a:r>
            <a:endParaRPr lang="en-US" dirty="0"/>
          </a:p>
          <a:p>
            <a:r>
              <a:rPr lang="en-US" dirty="0"/>
              <a:t>Town Hall Zoom meeting on October 5</a:t>
            </a:r>
          </a:p>
          <a:p>
            <a:r>
              <a:rPr lang="en-US" dirty="0"/>
              <a:t>Registration form and $25 fee due on October 12</a:t>
            </a:r>
          </a:p>
          <a:p>
            <a:r>
              <a:rPr lang="en-US" dirty="0"/>
              <a:t>Facebook post must be submitted by October 26</a:t>
            </a:r>
          </a:p>
          <a:p>
            <a:r>
              <a:rPr lang="en-US" dirty="0"/>
              <a:t>Boutique goes live midnight on October 31 and ends on November 30</a:t>
            </a:r>
          </a:p>
          <a:p>
            <a:r>
              <a:rPr lang="en-US" dirty="0"/>
              <a:t>Contact Alice </a:t>
            </a:r>
            <a:r>
              <a:rPr lang="en-US" dirty="0" err="1"/>
              <a:t>Artman</a:t>
            </a:r>
            <a:r>
              <a:rPr lang="en-US" dirty="0"/>
              <a:t>, 5</a:t>
            </a:r>
            <a:r>
              <a:rPr lang="en-US" baseline="30000" dirty="0"/>
              <a:t>th</a:t>
            </a:r>
            <a:r>
              <a:rPr lang="en-US" dirty="0"/>
              <a:t> VP Boutique – </a:t>
            </a:r>
            <a:r>
              <a:rPr lang="en-US" dirty="0">
                <a:hlinkClick r:id="rId3"/>
              </a:rPr>
              <a:t>5thvpboutique@aggienetwork.com</a:t>
            </a:r>
            <a:r>
              <a:rPr lang="en-US" dirty="0"/>
              <a:t> – 979-417-5232</a:t>
            </a:r>
          </a:p>
        </p:txBody>
      </p:sp>
      <p:pic>
        <p:nvPicPr>
          <p:cNvPr id="6" name="Picture 5" descr="A picture containing stop, meter&#10;&#10;Description automatically generated">
            <a:extLst>
              <a:ext uri="{FF2B5EF4-FFF2-40B4-BE49-F238E27FC236}">
                <a16:creationId xmlns:a16="http://schemas.microsoft.com/office/drawing/2014/main" id="{8CDB785A-2173-43E7-B8FB-31A7047ED9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880" y="75273"/>
            <a:ext cx="1239177" cy="123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531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75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                                                                               The Federation of Texas A&amp;M Mothers’ Clubs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Federation of Texas A&amp;M Mothers’ Clubs</dc:title>
  <dc:creator>Daniela Knight</dc:creator>
  <cp:lastModifiedBy>Stephanie</cp:lastModifiedBy>
  <cp:revision>5</cp:revision>
  <dcterms:created xsi:type="dcterms:W3CDTF">2020-07-24T19:47:30Z</dcterms:created>
  <dcterms:modified xsi:type="dcterms:W3CDTF">2020-08-16T03:36:17Z</dcterms:modified>
</cp:coreProperties>
</file>