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A0F7A-EB97-4759-AE9E-22AE4C620C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983120-D6CE-4AC3-9FC9-6058EDEC07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3CF243-DF73-4715-8BD0-185FD71EB6BF}"/>
              </a:ext>
            </a:extLst>
          </p:cNvPr>
          <p:cNvSpPr>
            <a:spLocks noGrp="1"/>
          </p:cNvSpPr>
          <p:nvPr>
            <p:ph type="dt" sz="half" idx="10"/>
          </p:nvPr>
        </p:nvSpPr>
        <p:spPr/>
        <p:txBody>
          <a:bodyPr/>
          <a:lstStyle/>
          <a:p>
            <a:fld id="{AAAA280C-9A8E-48F1-BA06-258BABCB8E96}" type="datetimeFigureOut">
              <a:rPr lang="en-US" smtClean="0"/>
              <a:t>8/19/2020</a:t>
            </a:fld>
            <a:endParaRPr lang="en-US"/>
          </a:p>
        </p:txBody>
      </p:sp>
      <p:sp>
        <p:nvSpPr>
          <p:cNvPr id="5" name="Footer Placeholder 4">
            <a:extLst>
              <a:ext uri="{FF2B5EF4-FFF2-40B4-BE49-F238E27FC236}">
                <a16:creationId xmlns:a16="http://schemas.microsoft.com/office/drawing/2014/main" id="{DF9EA652-C6ED-4001-884E-C7F7E49134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27246-6A73-4CDD-92BD-3395DA9C6A6B}"/>
              </a:ext>
            </a:extLst>
          </p:cNvPr>
          <p:cNvSpPr>
            <a:spLocks noGrp="1"/>
          </p:cNvSpPr>
          <p:nvPr>
            <p:ph type="sldNum" sz="quarter" idx="12"/>
          </p:nvPr>
        </p:nvSpPr>
        <p:spPr/>
        <p:txBody>
          <a:bodyPr/>
          <a:lstStyle/>
          <a:p>
            <a:fld id="{915D7337-CE8C-4991-BACC-C50DB247630B}" type="slidenum">
              <a:rPr lang="en-US" smtClean="0"/>
              <a:t>‹#›</a:t>
            </a:fld>
            <a:endParaRPr lang="en-US"/>
          </a:p>
        </p:txBody>
      </p:sp>
    </p:spTree>
    <p:extLst>
      <p:ext uri="{BB962C8B-B14F-4D97-AF65-F5344CB8AC3E}">
        <p14:creationId xmlns:p14="http://schemas.microsoft.com/office/powerpoint/2010/main" val="296135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7781-6335-43D5-865E-345938148D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4E21C0-E733-4B68-A4DB-4F313A6A8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1F8D5-A3D6-4537-9FCC-1E67A0D63907}"/>
              </a:ext>
            </a:extLst>
          </p:cNvPr>
          <p:cNvSpPr>
            <a:spLocks noGrp="1"/>
          </p:cNvSpPr>
          <p:nvPr>
            <p:ph type="dt" sz="half" idx="10"/>
          </p:nvPr>
        </p:nvSpPr>
        <p:spPr/>
        <p:txBody>
          <a:bodyPr/>
          <a:lstStyle/>
          <a:p>
            <a:fld id="{AAAA280C-9A8E-48F1-BA06-258BABCB8E96}" type="datetimeFigureOut">
              <a:rPr lang="en-US" smtClean="0"/>
              <a:t>8/19/2020</a:t>
            </a:fld>
            <a:endParaRPr lang="en-US"/>
          </a:p>
        </p:txBody>
      </p:sp>
      <p:sp>
        <p:nvSpPr>
          <p:cNvPr id="5" name="Footer Placeholder 4">
            <a:extLst>
              <a:ext uri="{FF2B5EF4-FFF2-40B4-BE49-F238E27FC236}">
                <a16:creationId xmlns:a16="http://schemas.microsoft.com/office/drawing/2014/main" id="{11F0960C-0608-465A-81BA-0E300E7D6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596311-4412-4674-86FC-A3B1FE4B4695}"/>
              </a:ext>
            </a:extLst>
          </p:cNvPr>
          <p:cNvSpPr>
            <a:spLocks noGrp="1"/>
          </p:cNvSpPr>
          <p:nvPr>
            <p:ph type="sldNum" sz="quarter" idx="12"/>
          </p:nvPr>
        </p:nvSpPr>
        <p:spPr/>
        <p:txBody>
          <a:bodyPr/>
          <a:lstStyle/>
          <a:p>
            <a:fld id="{915D7337-CE8C-4991-BACC-C50DB247630B}" type="slidenum">
              <a:rPr lang="en-US" smtClean="0"/>
              <a:t>‹#›</a:t>
            </a:fld>
            <a:endParaRPr lang="en-US"/>
          </a:p>
        </p:txBody>
      </p:sp>
    </p:spTree>
    <p:extLst>
      <p:ext uri="{BB962C8B-B14F-4D97-AF65-F5344CB8AC3E}">
        <p14:creationId xmlns:p14="http://schemas.microsoft.com/office/powerpoint/2010/main" val="239340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211922-6A58-4BA7-B518-E13AA6A22D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A37CBA-34BA-40C7-8B52-AAA0D3067E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8D5C9-CB39-4B10-8DB5-C9762209EB7D}"/>
              </a:ext>
            </a:extLst>
          </p:cNvPr>
          <p:cNvSpPr>
            <a:spLocks noGrp="1"/>
          </p:cNvSpPr>
          <p:nvPr>
            <p:ph type="dt" sz="half" idx="10"/>
          </p:nvPr>
        </p:nvSpPr>
        <p:spPr/>
        <p:txBody>
          <a:bodyPr/>
          <a:lstStyle/>
          <a:p>
            <a:fld id="{AAAA280C-9A8E-48F1-BA06-258BABCB8E96}" type="datetimeFigureOut">
              <a:rPr lang="en-US" smtClean="0"/>
              <a:t>8/19/2020</a:t>
            </a:fld>
            <a:endParaRPr lang="en-US"/>
          </a:p>
        </p:txBody>
      </p:sp>
      <p:sp>
        <p:nvSpPr>
          <p:cNvPr id="5" name="Footer Placeholder 4">
            <a:extLst>
              <a:ext uri="{FF2B5EF4-FFF2-40B4-BE49-F238E27FC236}">
                <a16:creationId xmlns:a16="http://schemas.microsoft.com/office/drawing/2014/main" id="{77DB104C-EB28-4C95-B88B-8709C693E8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F6EF73-4B48-4CC3-9E77-C30AEFF03359}"/>
              </a:ext>
            </a:extLst>
          </p:cNvPr>
          <p:cNvSpPr>
            <a:spLocks noGrp="1"/>
          </p:cNvSpPr>
          <p:nvPr>
            <p:ph type="sldNum" sz="quarter" idx="12"/>
          </p:nvPr>
        </p:nvSpPr>
        <p:spPr/>
        <p:txBody>
          <a:bodyPr/>
          <a:lstStyle/>
          <a:p>
            <a:fld id="{915D7337-CE8C-4991-BACC-C50DB247630B}" type="slidenum">
              <a:rPr lang="en-US" smtClean="0"/>
              <a:t>‹#›</a:t>
            </a:fld>
            <a:endParaRPr lang="en-US"/>
          </a:p>
        </p:txBody>
      </p:sp>
    </p:spTree>
    <p:extLst>
      <p:ext uri="{BB962C8B-B14F-4D97-AF65-F5344CB8AC3E}">
        <p14:creationId xmlns:p14="http://schemas.microsoft.com/office/powerpoint/2010/main" val="314629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857FF-7A13-4142-AE11-EDC4F1BA53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903EF-9B52-4409-8235-44F34377F6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BE7C0D-1F8F-4623-B281-FFF79BA624D4}"/>
              </a:ext>
            </a:extLst>
          </p:cNvPr>
          <p:cNvSpPr>
            <a:spLocks noGrp="1"/>
          </p:cNvSpPr>
          <p:nvPr>
            <p:ph type="dt" sz="half" idx="10"/>
          </p:nvPr>
        </p:nvSpPr>
        <p:spPr/>
        <p:txBody>
          <a:bodyPr/>
          <a:lstStyle/>
          <a:p>
            <a:fld id="{AAAA280C-9A8E-48F1-BA06-258BABCB8E96}" type="datetimeFigureOut">
              <a:rPr lang="en-US" smtClean="0"/>
              <a:t>8/19/2020</a:t>
            </a:fld>
            <a:endParaRPr lang="en-US"/>
          </a:p>
        </p:txBody>
      </p:sp>
      <p:sp>
        <p:nvSpPr>
          <p:cNvPr id="5" name="Footer Placeholder 4">
            <a:extLst>
              <a:ext uri="{FF2B5EF4-FFF2-40B4-BE49-F238E27FC236}">
                <a16:creationId xmlns:a16="http://schemas.microsoft.com/office/drawing/2014/main" id="{317DE249-A845-4A13-9388-7C4C92200C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E8A607-EC1C-465B-9C5E-0F91ED523D34}"/>
              </a:ext>
            </a:extLst>
          </p:cNvPr>
          <p:cNvSpPr>
            <a:spLocks noGrp="1"/>
          </p:cNvSpPr>
          <p:nvPr>
            <p:ph type="sldNum" sz="quarter" idx="12"/>
          </p:nvPr>
        </p:nvSpPr>
        <p:spPr/>
        <p:txBody>
          <a:bodyPr/>
          <a:lstStyle/>
          <a:p>
            <a:fld id="{915D7337-CE8C-4991-BACC-C50DB247630B}" type="slidenum">
              <a:rPr lang="en-US" smtClean="0"/>
              <a:t>‹#›</a:t>
            </a:fld>
            <a:endParaRPr lang="en-US"/>
          </a:p>
        </p:txBody>
      </p:sp>
    </p:spTree>
    <p:extLst>
      <p:ext uri="{BB962C8B-B14F-4D97-AF65-F5344CB8AC3E}">
        <p14:creationId xmlns:p14="http://schemas.microsoft.com/office/powerpoint/2010/main" val="2621459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B5708-2D5B-486A-B277-0E23F503E1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6E36DC-633C-41B2-A8A1-A0F479A09A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EAD436-2FEB-40AF-B751-8E144D2D3C9B}"/>
              </a:ext>
            </a:extLst>
          </p:cNvPr>
          <p:cNvSpPr>
            <a:spLocks noGrp="1"/>
          </p:cNvSpPr>
          <p:nvPr>
            <p:ph type="dt" sz="half" idx="10"/>
          </p:nvPr>
        </p:nvSpPr>
        <p:spPr/>
        <p:txBody>
          <a:bodyPr/>
          <a:lstStyle/>
          <a:p>
            <a:fld id="{AAAA280C-9A8E-48F1-BA06-258BABCB8E96}" type="datetimeFigureOut">
              <a:rPr lang="en-US" smtClean="0"/>
              <a:t>8/19/2020</a:t>
            </a:fld>
            <a:endParaRPr lang="en-US"/>
          </a:p>
        </p:txBody>
      </p:sp>
      <p:sp>
        <p:nvSpPr>
          <p:cNvPr id="5" name="Footer Placeholder 4">
            <a:extLst>
              <a:ext uri="{FF2B5EF4-FFF2-40B4-BE49-F238E27FC236}">
                <a16:creationId xmlns:a16="http://schemas.microsoft.com/office/drawing/2014/main" id="{71E23350-F3DA-4F95-AB31-B4A8E60FF0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B14501-D399-427F-AEF5-C075B80B4BB6}"/>
              </a:ext>
            </a:extLst>
          </p:cNvPr>
          <p:cNvSpPr>
            <a:spLocks noGrp="1"/>
          </p:cNvSpPr>
          <p:nvPr>
            <p:ph type="sldNum" sz="quarter" idx="12"/>
          </p:nvPr>
        </p:nvSpPr>
        <p:spPr/>
        <p:txBody>
          <a:bodyPr/>
          <a:lstStyle/>
          <a:p>
            <a:fld id="{915D7337-CE8C-4991-BACC-C50DB247630B}" type="slidenum">
              <a:rPr lang="en-US" smtClean="0"/>
              <a:t>‹#›</a:t>
            </a:fld>
            <a:endParaRPr lang="en-US"/>
          </a:p>
        </p:txBody>
      </p:sp>
    </p:spTree>
    <p:extLst>
      <p:ext uri="{BB962C8B-B14F-4D97-AF65-F5344CB8AC3E}">
        <p14:creationId xmlns:p14="http://schemas.microsoft.com/office/powerpoint/2010/main" val="2492423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D8B0F-68A5-401E-8358-587E1E4B95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01FAA8-3F70-4486-A96C-6047BC5BDF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3FB8ED-AC2D-4B13-B3BF-3D719A3E6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719148-22E2-4B87-A554-5B16F7FF9C47}"/>
              </a:ext>
            </a:extLst>
          </p:cNvPr>
          <p:cNvSpPr>
            <a:spLocks noGrp="1"/>
          </p:cNvSpPr>
          <p:nvPr>
            <p:ph type="dt" sz="half" idx="10"/>
          </p:nvPr>
        </p:nvSpPr>
        <p:spPr/>
        <p:txBody>
          <a:bodyPr/>
          <a:lstStyle/>
          <a:p>
            <a:fld id="{AAAA280C-9A8E-48F1-BA06-258BABCB8E96}" type="datetimeFigureOut">
              <a:rPr lang="en-US" smtClean="0"/>
              <a:t>8/19/2020</a:t>
            </a:fld>
            <a:endParaRPr lang="en-US"/>
          </a:p>
        </p:txBody>
      </p:sp>
      <p:sp>
        <p:nvSpPr>
          <p:cNvPr id="6" name="Footer Placeholder 5">
            <a:extLst>
              <a:ext uri="{FF2B5EF4-FFF2-40B4-BE49-F238E27FC236}">
                <a16:creationId xmlns:a16="http://schemas.microsoft.com/office/drawing/2014/main" id="{02A2C196-4EAE-4F5B-BF43-D284600756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0AD2E5-A883-46AC-AF23-8FE434ADFF31}"/>
              </a:ext>
            </a:extLst>
          </p:cNvPr>
          <p:cNvSpPr>
            <a:spLocks noGrp="1"/>
          </p:cNvSpPr>
          <p:nvPr>
            <p:ph type="sldNum" sz="quarter" idx="12"/>
          </p:nvPr>
        </p:nvSpPr>
        <p:spPr/>
        <p:txBody>
          <a:bodyPr/>
          <a:lstStyle/>
          <a:p>
            <a:fld id="{915D7337-CE8C-4991-BACC-C50DB247630B}" type="slidenum">
              <a:rPr lang="en-US" smtClean="0"/>
              <a:t>‹#›</a:t>
            </a:fld>
            <a:endParaRPr lang="en-US"/>
          </a:p>
        </p:txBody>
      </p:sp>
    </p:spTree>
    <p:extLst>
      <p:ext uri="{BB962C8B-B14F-4D97-AF65-F5344CB8AC3E}">
        <p14:creationId xmlns:p14="http://schemas.microsoft.com/office/powerpoint/2010/main" val="425101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5EBC4-4BCE-43BB-A010-7BB961A2DE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41180B-B123-4D38-8385-EF16A0AD18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723BE1-B97E-48BE-84F4-ECDF8C0CEA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97E998-0D81-425A-87FD-E97A3B1794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45E187-101A-4043-9730-1C1B181F40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0C9AEF-B812-4075-9D7B-3C2CF52E1EDF}"/>
              </a:ext>
            </a:extLst>
          </p:cNvPr>
          <p:cNvSpPr>
            <a:spLocks noGrp="1"/>
          </p:cNvSpPr>
          <p:nvPr>
            <p:ph type="dt" sz="half" idx="10"/>
          </p:nvPr>
        </p:nvSpPr>
        <p:spPr/>
        <p:txBody>
          <a:bodyPr/>
          <a:lstStyle/>
          <a:p>
            <a:fld id="{AAAA280C-9A8E-48F1-BA06-258BABCB8E96}" type="datetimeFigureOut">
              <a:rPr lang="en-US" smtClean="0"/>
              <a:t>8/19/2020</a:t>
            </a:fld>
            <a:endParaRPr lang="en-US"/>
          </a:p>
        </p:txBody>
      </p:sp>
      <p:sp>
        <p:nvSpPr>
          <p:cNvPr id="8" name="Footer Placeholder 7">
            <a:extLst>
              <a:ext uri="{FF2B5EF4-FFF2-40B4-BE49-F238E27FC236}">
                <a16:creationId xmlns:a16="http://schemas.microsoft.com/office/drawing/2014/main" id="{E18ADC7F-46F7-4A4F-92D7-C7BC3ECBC8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C1DBC5-3A85-492B-90D7-F5C957AAE7E7}"/>
              </a:ext>
            </a:extLst>
          </p:cNvPr>
          <p:cNvSpPr>
            <a:spLocks noGrp="1"/>
          </p:cNvSpPr>
          <p:nvPr>
            <p:ph type="sldNum" sz="quarter" idx="12"/>
          </p:nvPr>
        </p:nvSpPr>
        <p:spPr/>
        <p:txBody>
          <a:bodyPr/>
          <a:lstStyle/>
          <a:p>
            <a:fld id="{915D7337-CE8C-4991-BACC-C50DB247630B}" type="slidenum">
              <a:rPr lang="en-US" smtClean="0"/>
              <a:t>‹#›</a:t>
            </a:fld>
            <a:endParaRPr lang="en-US"/>
          </a:p>
        </p:txBody>
      </p:sp>
    </p:spTree>
    <p:extLst>
      <p:ext uri="{BB962C8B-B14F-4D97-AF65-F5344CB8AC3E}">
        <p14:creationId xmlns:p14="http://schemas.microsoft.com/office/powerpoint/2010/main" val="2124730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1266-F24C-4E85-A191-8EE3B8D6E9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D60CCB-5DD3-4465-B71E-9290A9E0687A}"/>
              </a:ext>
            </a:extLst>
          </p:cNvPr>
          <p:cNvSpPr>
            <a:spLocks noGrp="1"/>
          </p:cNvSpPr>
          <p:nvPr>
            <p:ph type="dt" sz="half" idx="10"/>
          </p:nvPr>
        </p:nvSpPr>
        <p:spPr/>
        <p:txBody>
          <a:bodyPr/>
          <a:lstStyle/>
          <a:p>
            <a:fld id="{AAAA280C-9A8E-48F1-BA06-258BABCB8E96}" type="datetimeFigureOut">
              <a:rPr lang="en-US" smtClean="0"/>
              <a:t>8/19/2020</a:t>
            </a:fld>
            <a:endParaRPr lang="en-US"/>
          </a:p>
        </p:txBody>
      </p:sp>
      <p:sp>
        <p:nvSpPr>
          <p:cNvPr id="4" name="Footer Placeholder 3">
            <a:extLst>
              <a:ext uri="{FF2B5EF4-FFF2-40B4-BE49-F238E27FC236}">
                <a16:creationId xmlns:a16="http://schemas.microsoft.com/office/drawing/2014/main" id="{514C6BDB-36F2-4B6E-9980-2A370F1B9C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599432-1C4C-49BA-9833-E6D28D14600F}"/>
              </a:ext>
            </a:extLst>
          </p:cNvPr>
          <p:cNvSpPr>
            <a:spLocks noGrp="1"/>
          </p:cNvSpPr>
          <p:nvPr>
            <p:ph type="sldNum" sz="quarter" idx="12"/>
          </p:nvPr>
        </p:nvSpPr>
        <p:spPr/>
        <p:txBody>
          <a:bodyPr/>
          <a:lstStyle/>
          <a:p>
            <a:fld id="{915D7337-CE8C-4991-BACC-C50DB247630B}" type="slidenum">
              <a:rPr lang="en-US" smtClean="0"/>
              <a:t>‹#›</a:t>
            </a:fld>
            <a:endParaRPr lang="en-US"/>
          </a:p>
        </p:txBody>
      </p:sp>
    </p:spTree>
    <p:extLst>
      <p:ext uri="{BB962C8B-B14F-4D97-AF65-F5344CB8AC3E}">
        <p14:creationId xmlns:p14="http://schemas.microsoft.com/office/powerpoint/2010/main" val="3416957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7F260A-CB5C-45F7-A272-00E21B2CA922}"/>
              </a:ext>
            </a:extLst>
          </p:cNvPr>
          <p:cNvSpPr>
            <a:spLocks noGrp="1"/>
          </p:cNvSpPr>
          <p:nvPr>
            <p:ph type="dt" sz="half" idx="10"/>
          </p:nvPr>
        </p:nvSpPr>
        <p:spPr/>
        <p:txBody>
          <a:bodyPr/>
          <a:lstStyle/>
          <a:p>
            <a:fld id="{AAAA280C-9A8E-48F1-BA06-258BABCB8E96}" type="datetimeFigureOut">
              <a:rPr lang="en-US" smtClean="0"/>
              <a:t>8/19/2020</a:t>
            </a:fld>
            <a:endParaRPr lang="en-US"/>
          </a:p>
        </p:txBody>
      </p:sp>
      <p:sp>
        <p:nvSpPr>
          <p:cNvPr id="3" name="Footer Placeholder 2">
            <a:extLst>
              <a:ext uri="{FF2B5EF4-FFF2-40B4-BE49-F238E27FC236}">
                <a16:creationId xmlns:a16="http://schemas.microsoft.com/office/drawing/2014/main" id="{D293D97A-94AC-4D70-AA40-C70AE26BB3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CCF7ED-7AE4-46E5-8918-A6A8307900B9}"/>
              </a:ext>
            </a:extLst>
          </p:cNvPr>
          <p:cNvSpPr>
            <a:spLocks noGrp="1"/>
          </p:cNvSpPr>
          <p:nvPr>
            <p:ph type="sldNum" sz="quarter" idx="12"/>
          </p:nvPr>
        </p:nvSpPr>
        <p:spPr/>
        <p:txBody>
          <a:bodyPr/>
          <a:lstStyle/>
          <a:p>
            <a:fld id="{915D7337-CE8C-4991-BACC-C50DB247630B}" type="slidenum">
              <a:rPr lang="en-US" smtClean="0"/>
              <a:t>‹#›</a:t>
            </a:fld>
            <a:endParaRPr lang="en-US"/>
          </a:p>
        </p:txBody>
      </p:sp>
    </p:spTree>
    <p:extLst>
      <p:ext uri="{BB962C8B-B14F-4D97-AF65-F5344CB8AC3E}">
        <p14:creationId xmlns:p14="http://schemas.microsoft.com/office/powerpoint/2010/main" val="2535622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3A350-A4BA-4B85-86AE-2347AAA73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E70A94-09F8-4A85-AD9A-4E7AA04B89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553A90-FE56-443A-A0DB-9C8C229F42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DD3D06-1A1D-40AB-9CF8-139DF1D96C2D}"/>
              </a:ext>
            </a:extLst>
          </p:cNvPr>
          <p:cNvSpPr>
            <a:spLocks noGrp="1"/>
          </p:cNvSpPr>
          <p:nvPr>
            <p:ph type="dt" sz="half" idx="10"/>
          </p:nvPr>
        </p:nvSpPr>
        <p:spPr/>
        <p:txBody>
          <a:bodyPr/>
          <a:lstStyle/>
          <a:p>
            <a:fld id="{AAAA280C-9A8E-48F1-BA06-258BABCB8E96}" type="datetimeFigureOut">
              <a:rPr lang="en-US" smtClean="0"/>
              <a:t>8/19/2020</a:t>
            </a:fld>
            <a:endParaRPr lang="en-US"/>
          </a:p>
        </p:txBody>
      </p:sp>
      <p:sp>
        <p:nvSpPr>
          <p:cNvPr id="6" name="Footer Placeholder 5">
            <a:extLst>
              <a:ext uri="{FF2B5EF4-FFF2-40B4-BE49-F238E27FC236}">
                <a16:creationId xmlns:a16="http://schemas.microsoft.com/office/drawing/2014/main" id="{E9349EC5-BC88-4C8A-9BE3-4373F7EEF7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A2D489-E0A2-4F5D-AD90-ABCC418B1333}"/>
              </a:ext>
            </a:extLst>
          </p:cNvPr>
          <p:cNvSpPr>
            <a:spLocks noGrp="1"/>
          </p:cNvSpPr>
          <p:nvPr>
            <p:ph type="sldNum" sz="quarter" idx="12"/>
          </p:nvPr>
        </p:nvSpPr>
        <p:spPr/>
        <p:txBody>
          <a:bodyPr/>
          <a:lstStyle/>
          <a:p>
            <a:fld id="{915D7337-CE8C-4991-BACC-C50DB247630B}" type="slidenum">
              <a:rPr lang="en-US" smtClean="0"/>
              <a:t>‹#›</a:t>
            </a:fld>
            <a:endParaRPr lang="en-US"/>
          </a:p>
        </p:txBody>
      </p:sp>
    </p:spTree>
    <p:extLst>
      <p:ext uri="{BB962C8B-B14F-4D97-AF65-F5344CB8AC3E}">
        <p14:creationId xmlns:p14="http://schemas.microsoft.com/office/powerpoint/2010/main" val="212634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07C08-371C-43C6-98B1-AB466C6CB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D0EA5F-919E-4A91-8F3C-8652F20726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5D079E-D5E2-4B08-ABDC-F887EC441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8DFB47-B345-4284-9840-04BA5B35A6BF}"/>
              </a:ext>
            </a:extLst>
          </p:cNvPr>
          <p:cNvSpPr>
            <a:spLocks noGrp="1"/>
          </p:cNvSpPr>
          <p:nvPr>
            <p:ph type="dt" sz="half" idx="10"/>
          </p:nvPr>
        </p:nvSpPr>
        <p:spPr/>
        <p:txBody>
          <a:bodyPr/>
          <a:lstStyle/>
          <a:p>
            <a:fld id="{AAAA280C-9A8E-48F1-BA06-258BABCB8E96}" type="datetimeFigureOut">
              <a:rPr lang="en-US" smtClean="0"/>
              <a:t>8/19/2020</a:t>
            </a:fld>
            <a:endParaRPr lang="en-US"/>
          </a:p>
        </p:txBody>
      </p:sp>
      <p:sp>
        <p:nvSpPr>
          <p:cNvPr id="6" name="Footer Placeholder 5">
            <a:extLst>
              <a:ext uri="{FF2B5EF4-FFF2-40B4-BE49-F238E27FC236}">
                <a16:creationId xmlns:a16="http://schemas.microsoft.com/office/drawing/2014/main" id="{9AA66C58-151D-48C6-B2C5-1BDA80330F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1F7E3E-E91D-4064-9454-E330CE375DF3}"/>
              </a:ext>
            </a:extLst>
          </p:cNvPr>
          <p:cNvSpPr>
            <a:spLocks noGrp="1"/>
          </p:cNvSpPr>
          <p:nvPr>
            <p:ph type="sldNum" sz="quarter" idx="12"/>
          </p:nvPr>
        </p:nvSpPr>
        <p:spPr/>
        <p:txBody>
          <a:bodyPr/>
          <a:lstStyle/>
          <a:p>
            <a:fld id="{915D7337-CE8C-4991-BACC-C50DB247630B}" type="slidenum">
              <a:rPr lang="en-US" smtClean="0"/>
              <a:t>‹#›</a:t>
            </a:fld>
            <a:endParaRPr lang="en-US"/>
          </a:p>
        </p:txBody>
      </p:sp>
    </p:spTree>
    <p:extLst>
      <p:ext uri="{BB962C8B-B14F-4D97-AF65-F5344CB8AC3E}">
        <p14:creationId xmlns:p14="http://schemas.microsoft.com/office/powerpoint/2010/main" val="300275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450E18-7A11-4CFB-AF8A-771E1DAC63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05E60D-319E-4BED-B4CE-256B6A0E67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CB78AD-0A5F-4D4B-A512-79F4199F3D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A280C-9A8E-48F1-BA06-258BABCB8E96}" type="datetimeFigureOut">
              <a:rPr lang="en-US" smtClean="0"/>
              <a:t>8/19/2020</a:t>
            </a:fld>
            <a:endParaRPr lang="en-US"/>
          </a:p>
        </p:txBody>
      </p:sp>
      <p:sp>
        <p:nvSpPr>
          <p:cNvPr id="5" name="Footer Placeholder 4">
            <a:extLst>
              <a:ext uri="{FF2B5EF4-FFF2-40B4-BE49-F238E27FC236}">
                <a16:creationId xmlns:a16="http://schemas.microsoft.com/office/drawing/2014/main" id="{C6057E4F-1EBC-4080-94C8-B7922A9D78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81A896-AEE5-4084-AB08-7D568397E8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D7337-CE8C-4991-BACC-C50DB247630B}" type="slidenum">
              <a:rPr lang="en-US" smtClean="0"/>
              <a:t>‹#›</a:t>
            </a:fld>
            <a:endParaRPr lang="en-US"/>
          </a:p>
        </p:txBody>
      </p:sp>
    </p:spTree>
    <p:extLst>
      <p:ext uri="{BB962C8B-B14F-4D97-AF65-F5344CB8AC3E}">
        <p14:creationId xmlns:p14="http://schemas.microsoft.com/office/powerpoint/2010/main" val="1036152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5EA91E-421A-468C-9029-1DEDBFA812D3}"/>
              </a:ext>
            </a:extLst>
          </p:cNvPr>
          <p:cNvSpPr>
            <a:spLocks noGrp="1"/>
          </p:cNvSpPr>
          <p:nvPr>
            <p:ph type="title"/>
          </p:nvPr>
        </p:nvSpPr>
        <p:spPr/>
        <p:txBody>
          <a:bodyPr>
            <a:normAutofit/>
          </a:bodyPr>
          <a:lstStyle/>
          <a:p>
            <a:r>
              <a:rPr lang="en-US" sz="1200" dirty="0"/>
              <a:t>                                                                                    </a:t>
            </a:r>
            <a:r>
              <a:rPr lang="en-US" sz="1200" b="1" dirty="0">
                <a:solidFill>
                  <a:srgbClr val="800000"/>
                </a:solidFill>
              </a:rPr>
              <a:t>The Federation of Texas A&amp;M Mothers’ Clubs     </a:t>
            </a:r>
          </a:p>
        </p:txBody>
      </p:sp>
      <p:sp>
        <p:nvSpPr>
          <p:cNvPr id="2" name="Content Placeholder 1">
            <a:extLst>
              <a:ext uri="{FF2B5EF4-FFF2-40B4-BE49-F238E27FC236}">
                <a16:creationId xmlns:a16="http://schemas.microsoft.com/office/drawing/2014/main" id="{E8CE264B-6CA3-43AB-BC80-2589EC482513}"/>
              </a:ext>
            </a:extLst>
          </p:cNvPr>
          <p:cNvSpPr>
            <a:spLocks noGrp="1"/>
          </p:cNvSpPr>
          <p:nvPr>
            <p:ph idx="1"/>
          </p:nvPr>
        </p:nvSpPr>
        <p:spPr>
          <a:xfrm>
            <a:off x="838200" y="1314450"/>
            <a:ext cx="10515600" cy="5059717"/>
          </a:xfrm>
        </p:spPr>
        <p:txBody>
          <a:bodyPr>
            <a:normAutofit fontScale="55000" lnSpcReduction="20000"/>
          </a:bodyPr>
          <a:lstStyle/>
          <a:p>
            <a:pPr marL="0" indent="0" algn="ctr">
              <a:buNone/>
            </a:pPr>
            <a:r>
              <a:rPr lang="en-US" b="1" i="1" dirty="0"/>
              <a:t>TREASURER BEST PRACTICES</a:t>
            </a:r>
          </a:p>
          <a:p>
            <a:pPr marL="0" indent="0">
              <a:buNone/>
            </a:pPr>
            <a:endParaRPr lang="en-US" u="sng" dirty="0"/>
          </a:p>
          <a:p>
            <a:r>
              <a:rPr lang="en-US" u="sng" dirty="0"/>
              <a:t>Treasurer Guidelines</a:t>
            </a:r>
          </a:p>
          <a:p>
            <a:pPr lvl="1"/>
            <a:r>
              <a:rPr lang="en-US" dirty="0"/>
              <a:t>Prepare a document of guidelines that your club will follow for any financial transaction (expenses and income) and provide it to your officers.</a:t>
            </a:r>
          </a:p>
          <a:p>
            <a:pPr lvl="1"/>
            <a:r>
              <a:rPr lang="en-US" dirty="0"/>
              <a:t>Include forms that must be completed for any financial transaction (check request/expense authorization/deposit)</a:t>
            </a:r>
          </a:p>
          <a:p>
            <a:pPr lvl="1"/>
            <a:r>
              <a:rPr lang="en-US" dirty="0"/>
              <a:t>Provide a signed “Texas Sales Tax and Use Exemption Certificate” so officers may purchase club items free of sales tax    (sales tax should not be reimbursed to an officer)</a:t>
            </a:r>
          </a:p>
          <a:p>
            <a:pPr lvl="1"/>
            <a:r>
              <a:rPr lang="en-US" dirty="0"/>
              <a:t>NEVER PAY AN INVOICE OR PROVIDE A REIMBURSEMENT WITHOUT A COMPLETED FORM AT THE TIME OF THE REQUEST</a:t>
            </a:r>
          </a:p>
          <a:p>
            <a:pPr lvl="1"/>
            <a:endParaRPr lang="en-US" dirty="0"/>
          </a:p>
          <a:p>
            <a:r>
              <a:rPr lang="en-US" u="sng" dirty="0"/>
              <a:t>Budget</a:t>
            </a:r>
          </a:p>
          <a:p>
            <a:pPr lvl="1"/>
            <a:r>
              <a:rPr lang="en-US" dirty="0"/>
              <a:t>Create an annual budget approved by the Executive Board</a:t>
            </a:r>
          </a:p>
          <a:p>
            <a:pPr lvl="1"/>
            <a:r>
              <a:rPr lang="en-US" dirty="0"/>
              <a:t>Any unbudgeted or over budget expenses need to be approved by the Executive Board</a:t>
            </a:r>
          </a:p>
          <a:p>
            <a:pPr lvl="1"/>
            <a:r>
              <a:rPr lang="en-US" dirty="0"/>
              <a:t>Club operating expenses (administrative costs) are to be covered by dues or donations restricted for operating expenses.  Monies secured through fundraising activities must not be used for club operating expenses.  Operating Funds (dues and restricted donations for operating expenses) may not be used for funding scholarships or other fundraising activities.</a:t>
            </a:r>
          </a:p>
          <a:p>
            <a:endParaRPr lang="en-US" u="sng" dirty="0"/>
          </a:p>
          <a:p>
            <a:r>
              <a:rPr lang="en-US" u="sng" dirty="0"/>
              <a:t>Sales Tax</a:t>
            </a:r>
          </a:p>
          <a:p>
            <a:pPr lvl="1"/>
            <a:r>
              <a:rPr lang="en-US" dirty="0"/>
              <a:t>There is a difference between being tax exempt (exempt from paying Sales Tax on purchases) and being exempt from paying Sales Tax to the State Comptroller for items your club sells.</a:t>
            </a:r>
          </a:p>
          <a:p>
            <a:pPr lvl="1"/>
            <a:r>
              <a:rPr lang="en-US" dirty="0"/>
              <a:t>Each club gets 2 tax free days a year (the taxable items you sell on those days are exempt from the sales tax paid to the State Comptroller)</a:t>
            </a:r>
          </a:p>
          <a:p>
            <a:pPr lvl="1"/>
            <a:r>
              <a:rPr lang="en-US" dirty="0"/>
              <a:t>The sale of Raffle Tickets, Memberships, and food items are exempt from the Sales Tax your club owes to the State Comptroller</a:t>
            </a:r>
          </a:p>
          <a:p>
            <a:pPr lvl="1"/>
            <a:r>
              <a:rPr lang="en-US" dirty="0"/>
              <a:t>The sale of tangible items are taxable and total sales amount must be reported to the State Comptroller (State Sales Tax Return) and the corresponding sales tax due must be paid by the club.  Filing periods can vary and is determined by the State based on the prior years taxable sales reported.</a:t>
            </a:r>
          </a:p>
        </p:txBody>
      </p:sp>
      <p:pic>
        <p:nvPicPr>
          <p:cNvPr id="6" name="Picture 5" descr="A picture containing stop, meter&#10;&#10;Description automatically generated">
            <a:extLst>
              <a:ext uri="{FF2B5EF4-FFF2-40B4-BE49-F238E27FC236}">
                <a16:creationId xmlns:a16="http://schemas.microsoft.com/office/drawing/2014/main" id="{8CDB785A-2173-43E7-B8FB-31A7047ED9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33880" y="75273"/>
            <a:ext cx="1239177" cy="1239177"/>
          </a:xfrm>
          <a:prstGeom prst="rect">
            <a:avLst/>
          </a:prstGeom>
        </p:spPr>
      </p:pic>
    </p:spTree>
    <p:extLst>
      <p:ext uri="{BB962C8B-B14F-4D97-AF65-F5344CB8AC3E}">
        <p14:creationId xmlns:p14="http://schemas.microsoft.com/office/powerpoint/2010/main" val="2762531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5EA91E-421A-468C-9029-1DEDBFA812D3}"/>
              </a:ext>
            </a:extLst>
          </p:cNvPr>
          <p:cNvSpPr>
            <a:spLocks noGrp="1"/>
          </p:cNvSpPr>
          <p:nvPr>
            <p:ph type="title"/>
          </p:nvPr>
        </p:nvSpPr>
        <p:spPr/>
        <p:txBody>
          <a:bodyPr>
            <a:normAutofit/>
          </a:bodyPr>
          <a:lstStyle/>
          <a:p>
            <a:r>
              <a:rPr lang="en-US" sz="1200" dirty="0"/>
              <a:t>                                                                                    </a:t>
            </a:r>
            <a:r>
              <a:rPr lang="en-US" sz="1200" b="1" dirty="0">
                <a:solidFill>
                  <a:srgbClr val="800000"/>
                </a:solidFill>
              </a:rPr>
              <a:t>The Federation of Texas A&amp;M Mothers’ Clubs     </a:t>
            </a:r>
          </a:p>
        </p:txBody>
      </p:sp>
      <p:sp>
        <p:nvSpPr>
          <p:cNvPr id="2" name="Content Placeholder 1">
            <a:extLst>
              <a:ext uri="{FF2B5EF4-FFF2-40B4-BE49-F238E27FC236}">
                <a16:creationId xmlns:a16="http://schemas.microsoft.com/office/drawing/2014/main" id="{E8CE264B-6CA3-43AB-BC80-2589EC482513}"/>
              </a:ext>
            </a:extLst>
          </p:cNvPr>
          <p:cNvSpPr>
            <a:spLocks noGrp="1"/>
          </p:cNvSpPr>
          <p:nvPr>
            <p:ph idx="1"/>
          </p:nvPr>
        </p:nvSpPr>
        <p:spPr>
          <a:xfrm>
            <a:off x="838200" y="1251751"/>
            <a:ext cx="10515600" cy="5530976"/>
          </a:xfrm>
        </p:spPr>
        <p:txBody>
          <a:bodyPr>
            <a:normAutofit fontScale="55000" lnSpcReduction="20000"/>
          </a:bodyPr>
          <a:lstStyle/>
          <a:p>
            <a:pPr marL="0" indent="0" algn="ctr">
              <a:buNone/>
            </a:pPr>
            <a:r>
              <a:rPr lang="en-US" b="1" i="1" dirty="0"/>
              <a:t>TREASURER BEST PRACTICES</a:t>
            </a:r>
          </a:p>
          <a:p>
            <a:pPr marL="0" indent="0">
              <a:buNone/>
            </a:pPr>
            <a:endParaRPr lang="en-US" u="sng" dirty="0"/>
          </a:p>
          <a:p>
            <a:r>
              <a:rPr lang="en-US" u="sng" dirty="0"/>
              <a:t>Fundraising (RAFFLES)</a:t>
            </a:r>
          </a:p>
          <a:p>
            <a:pPr lvl="1"/>
            <a:r>
              <a:rPr lang="en-US" dirty="0"/>
              <a:t>Clubs can have 2 raffles per calendar year (Jan 1 through Dec 31).  They can not be run at the same time.</a:t>
            </a:r>
          </a:p>
          <a:p>
            <a:pPr lvl="1"/>
            <a:r>
              <a:rPr lang="en-US" dirty="0"/>
              <a:t>Raffle tickets may not be sold or offered for sale statewide.  Since a website is a finite place on the web, tickets CAN be sold from the club’s website.</a:t>
            </a:r>
          </a:p>
          <a:p>
            <a:pPr lvl="1"/>
            <a:r>
              <a:rPr lang="en-US" dirty="0"/>
              <a:t>Raffle tickets may not be advertised statewide or through paid advertisements.  Posting on your club’s website and closed Facebook page are OK and not considered state-wide advertising.</a:t>
            </a:r>
          </a:p>
          <a:p>
            <a:pPr lvl="1"/>
            <a:r>
              <a:rPr lang="en-US" dirty="0"/>
              <a:t>Each raffle ticket must contain: name of organization, address (can be website or email address), ticket price, general description of any prize having value of $10 or more, and date of drawing and how winner will be notified.</a:t>
            </a:r>
          </a:p>
          <a:p>
            <a:pPr lvl="1"/>
            <a:r>
              <a:rPr lang="en-US" dirty="0"/>
              <a:t>No cash prizes can be awarded (gift cards are okay since they can not be converted to cash).</a:t>
            </a:r>
          </a:p>
          <a:p>
            <a:pPr lvl="1"/>
            <a:r>
              <a:rPr lang="en-US" dirty="0"/>
              <a:t>Clubs may have to file IRS paperwork depending on the value of the prize.  Club must publicize the value of the prize.</a:t>
            </a:r>
          </a:p>
          <a:p>
            <a:pPr lvl="1"/>
            <a:endParaRPr lang="en-US" dirty="0"/>
          </a:p>
          <a:p>
            <a:r>
              <a:rPr lang="en-US" u="sng" dirty="0"/>
              <a:t>Fundraising (Silent Auctions)</a:t>
            </a:r>
          </a:p>
          <a:p>
            <a:pPr lvl="1"/>
            <a:r>
              <a:rPr lang="en-US" dirty="0"/>
              <a:t>Clubs must collect sales tax (and report to State Comptroller) on tangible Silent Auction items unless the Silent Auction occurs during one of the clubs 2 tax free days.  </a:t>
            </a:r>
          </a:p>
          <a:p>
            <a:pPr lvl="1"/>
            <a:r>
              <a:rPr lang="en-US" dirty="0"/>
              <a:t>Item donors may claim a charitable tax deduction (club provided letter).</a:t>
            </a:r>
          </a:p>
          <a:p>
            <a:endParaRPr lang="en-US" u="sng" dirty="0"/>
          </a:p>
          <a:p>
            <a:r>
              <a:rPr lang="en-US" u="sng" dirty="0"/>
              <a:t>Treasurer Reports &amp; Responsibilities</a:t>
            </a:r>
          </a:p>
          <a:p>
            <a:pPr lvl="1"/>
            <a:r>
              <a:rPr lang="en-US" dirty="0"/>
              <a:t>Income and Expense Report (Profit &amp; Loss/Balance Sheet) should be provided to the membership at each Board Meeting.</a:t>
            </a:r>
          </a:p>
          <a:p>
            <a:pPr lvl="1"/>
            <a:r>
              <a:rPr lang="en-US" dirty="0"/>
              <a:t>Monthly Financials to officers and/or at any Executive Board Meeting</a:t>
            </a:r>
          </a:p>
          <a:p>
            <a:pPr lvl="1"/>
            <a:r>
              <a:rPr lang="en-US" dirty="0"/>
              <a:t>File Club’s annual 990.</a:t>
            </a:r>
          </a:p>
          <a:p>
            <a:pPr lvl="1"/>
            <a:r>
              <a:rPr lang="en-US" dirty="0"/>
              <a:t>File Club’s Sales Tax Return (monthly, quarterly, or annually as required by State Comptroller depending on sales reported).</a:t>
            </a:r>
          </a:p>
          <a:p>
            <a:pPr lvl="1"/>
            <a:r>
              <a:rPr lang="en-US" dirty="0"/>
              <a:t>File Required Federation Forms (Form T, Form Y, and Form B)</a:t>
            </a:r>
          </a:p>
          <a:p>
            <a:pPr lvl="1"/>
            <a:r>
              <a:rPr lang="en-US" dirty="0"/>
              <a:t>Keep “books” with end of year audit in mind</a:t>
            </a:r>
          </a:p>
        </p:txBody>
      </p:sp>
      <p:pic>
        <p:nvPicPr>
          <p:cNvPr id="6" name="Picture 5" descr="A picture containing stop, meter&#10;&#10;Description automatically generated">
            <a:extLst>
              <a:ext uri="{FF2B5EF4-FFF2-40B4-BE49-F238E27FC236}">
                <a16:creationId xmlns:a16="http://schemas.microsoft.com/office/drawing/2014/main" id="{8CDB785A-2173-43E7-B8FB-31A7047ED9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33880" y="75273"/>
            <a:ext cx="1239177" cy="1239177"/>
          </a:xfrm>
          <a:prstGeom prst="rect">
            <a:avLst/>
          </a:prstGeom>
        </p:spPr>
      </p:pic>
    </p:spTree>
    <p:extLst>
      <p:ext uri="{BB962C8B-B14F-4D97-AF65-F5344CB8AC3E}">
        <p14:creationId xmlns:p14="http://schemas.microsoft.com/office/powerpoint/2010/main" val="2278207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5EA91E-421A-468C-9029-1DEDBFA812D3}"/>
              </a:ext>
            </a:extLst>
          </p:cNvPr>
          <p:cNvSpPr>
            <a:spLocks noGrp="1"/>
          </p:cNvSpPr>
          <p:nvPr>
            <p:ph type="title"/>
          </p:nvPr>
        </p:nvSpPr>
        <p:spPr/>
        <p:txBody>
          <a:bodyPr>
            <a:normAutofit/>
          </a:bodyPr>
          <a:lstStyle/>
          <a:p>
            <a:r>
              <a:rPr lang="en-US" sz="1200" dirty="0"/>
              <a:t>                                                                                    </a:t>
            </a:r>
            <a:r>
              <a:rPr lang="en-US" sz="1200" b="1" dirty="0">
                <a:solidFill>
                  <a:srgbClr val="800000"/>
                </a:solidFill>
              </a:rPr>
              <a:t>The Federation of Texas A&amp;M Mothers’ Clubs     </a:t>
            </a:r>
          </a:p>
        </p:txBody>
      </p:sp>
      <p:sp>
        <p:nvSpPr>
          <p:cNvPr id="2" name="Content Placeholder 1">
            <a:extLst>
              <a:ext uri="{FF2B5EF4-FFF2-40B4-BE49-F238E27FC236}">
                <a16:creationId xmlns:a16="http://schemas.microsoft.com/office/drawing/2014/main" id="{E8CE264B-6CA3-43AB-BC80-2589EC482513}"/>
              </a:ext>
            </a:extLst>
          </p:cNvPr>
          <p:cNvSpPr>
            <a:spLocks noGrp="1"/>
          </p:cNvSpPr>
          <p:nvPr>
            <p:ph sz="half" idx="1"/>
          </p:nvPr>
        </p:nvSpPr>
        <p:spPr/>
        <p:txBody>
          <a:bodyPr>
            <a:normAutofit fontScale="77500" lnSpcReduction="20000"/>
          </a:bodyPr>
          <a:lstStyle/>
          <a:p>
            <a:pPr marL="0" indent="0" algn="ctr">
              <a:buNone/>
            </a:pPr>
            <a:r>
              <a:rPr lang="en-US" b="1" i="1" dirty="0"/>
              <a:t>TREASURER BEST PRACTICES</a:t>
            </a:r>
          </a:p>
          <a:p>
            <a:pPr marL="0" indent="0">
              <a:buNone/>
            </a:pPr>
            <a:endParaRPr lang="en-US" u="sng" dirty="0"/>
          </a:p>
          <a:p>
            <a:r>
              <a:rPr lang="en-US" u="sng" dirty="0"/>
              <a:t>Phishing Scams (Financial)</a:t>
            </a:r>
          </a:p>
          <a:p>
            <a:pPr lvl="1"/>
            <a:r>
              <a:rPr lang="en-US" dirty="0"/>
              <a:t>These are increasing and becoming smarter</a:t>
            </a:r>
          </a:p>
          <a:p>
            <a:pPr lvl="1"/>
            <a:r>
              <a:rPr lang="en-US" dirty="0"/>
              <a:t>Make sure the “Treasurer Guidelines” you put in place take into consideration the possibility of this happening</a:t>
            </a:r>
          </a:p>
          <a:p>
            <a:pPr lvl="1"/>
            <a:r>
              <a:rPr lang="en-US" dirty="0"/>
              <a:t>Have a meeting with your officers informing them of the phishing issues so they are aware of the possibilities</a:t>
            </a:r>
          </a:p>
          <a:p>
            <a:pPr lvl="1"/>
            <a:r>
              <a:rPr lang="en-US" dirty="0"/>
              <a:t>Having an official form (check request/fund authorization) that must be completed PRIOR to any payment being made is KEY</a:t>
            </a:r>
          </a:p>
          <a:p>
            <a:pPr lvl="1"/>
            <a:r>
              <a:rPr lang="en-US" dirty="0"/>
              <a:t>Using the provided/available @aggienetwork.com email helps utilize google docs and may give extra protection</a:t>
            </a:r>
          </a:p>
        </p:txBody>
      </p:sp>
      <p:pic>
        <p:nvPicPr>
          <p:cNvPr id="7" name="Content Placeholder 6" descr="A screenshot of a computer&#10;&#10;Description automatically generated">
            <a:extLst>
              <a:ext uri="{FF2B5EF4-FFF2-40B4-BE49-F238E27FC236}">
                <a16:creationId xmlns:a16="http://schemas.microsoft.com/office/drawing/2014/main" id="{7C520730-97BE-4BE3-AA2E-511193DF0DE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19949" y="4576761"/>
            <a:ext cx="3252611" cy="1829593"/>
          </a:xfrm>
        </p:spPr>
      </p:pic>
      <p:pic>
        <p:nvPicPr>
          <p:cNvPr id="6" name="Picture 5" descr="A picture containing stop, meter&#10;&#10;Description automatically generated">
            <a:extLst>
              <a:ext uri="{FF2B5EF4-FFF2-40B4-BE49-F238E27FC236}">
                <a16:creationId xmlns:a16="http://schemas.microsoft.com/office/drawing/2014/main" id="{8CDB785A-2173-43E7-B8FB-31A7047ED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33880" y="75273"/>
            <a:ext cx="1239177" cy="1239177"/>
          </a:xfrm>
          <a:prstGeom prst="rect">
            <a:avLst/>
          </a:prstGeom>
        </p:spPr>
      </p:pic>
      <p:pic>
        <p:nvPicPr>
          <p:cNvPr id="9" name="Picture 8" descr="A screenshot of a social media post&#10;&#10;Description automatically generated">
            <a:extLst>
              <a:ext uri="{FF2B5EF4-FFF2-40B4-BE49-F238E27FC236}">
                <a16:creationId xmlns:a16="http://schemas.microsoft.com/office/drawing/2014/main" id="{56F3BC45-9C2D-4AE4-A25B-604A9E126C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62889" y="1793081"/>
            <a:ext cx="4766732" cy="2681287"/>
          </a:xfrm>
          <a:prstGeom prst="rect">
            <a:avLst/>
          </a:prstGeom>
        </p:spPr>
      </p:pic>
    </p:spTree>
    <p:extLst>
      <p:ext uri="{BB962C8B-B14F-4D97-AF65-F5344CB8AC3E}">
        <p14:creationId xmlns:p14="http://schemas.microsoft.com/office/powerpoint/2010/main" val="2943671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TotalTime>
  <Words>780</Words>
  <Application>Microsoft Office PowerPoint</Application>
  <PresentationFormat>Widescreen</PresentationFormat>
  <Paragraphs>50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                                                                                    The Federation of Texas A&amp;M Mothers’ Clubs     </vt:lpstr>
      <vt:lpstr>                                                                                    The Federation of Texas A&amp;M Mothers’ Clubs     </vt:lpstr>
      <vt:lpstr>                                                                                    The Federation of Texas A&amp;M Mothers’ Clubs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Federation of Texas A&amp;M Mothers’ Clubs</dc:title>
  <dc:creator>Daniela Knight</dc:creator>
  <cp:lastModifiedBy>Mechelle Fisher</cp:lastModifiedBy>
  <cp:revision>17</cp:revision>
  <dcterms:created xsi:type="dcterms:W3CDTF">2020-07-24T19:47:30Z</dcterms:created>
  <dcterms:modified xsi:type="dcterms:W3CDTF">2020-08-19T23:55:11Z</dcterms:modified>
</cp:coreProperties>
</file>