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4" r:id="rId5"/>
    <p:sldMasterId id="2147483685"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Lst>
  <p:sldSz cy="5143500" cx="9144000"/>
  <p:notesSz cx="6858000" cy="9144000"/>
  <p:embeddedFontLst>
    <p:embeddedFont>
      <p:font typeface="Halant SemiBold"/>
      <p:regular r:id="rId38"/>
      <p:bold r:id="rId39"/>
    </p:embeddedFont>
    <p:embeddedFont>
      <p:font typeface="Frank Ruhl Libre Medium"/>
      <p:regular r:id="rId40"/>
      <p:bold r:id="rId41"/>
    </p:embeddedFont>
    <p:embeddedFont>
      <p:font typeface="Halant"/>
      <p:regular r:id="rId42"/>
      <p:bold r:id="rId43"/>
    </p:embeddedFont>
    <p:embeddedFont>
      <p:font typeface="Frank Ruhl Libre"/>
      <p:regular r:id="rId44"/>
      <p:bold r:id="rId45"/>
    </p:embeddedFont>
    <p:embeddedFont>
      <p:font typeface="EB Garamond"/>
      <p:regular r:id="rId46"/>
      <p:bold r:id="rId47"/>
      <p:italic r:id="rId48"/>
      <p:boldItalic r:id="rId49"/>
    </p:embeddedFont>
    <p:embeddedFont>
      <p:font typeface="Frank Ruhl Libre SemiBold"/>
      <p:regular r:id="rId50"/>
      <p:bold r:id="rId51"/>
    </p:embeddedFont>
    <p:embeddedFont>
      <p:font typeface="Shadows Into Light"/>
      <p:regular r:id="rId52"/>
    </p:embeddedFont>
    <p:embeddedFont>
      <p:font typeface="Style Script"/>
      <p:regular r:id="rId5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Federation Chief of Staff"/>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FrankRuhlLibreMedium-regular.fntdata"/><Relationship Id="rId42" Type="http://schemas.openxmlformats.org/officeDocument/2006/relationships/font" Target="fonts/Halant-regular.fntdata"/><Relationship Id="rId41" Type="http://schemas.openxmlformats.org/officeDocument/2006/relationships/font" Target="fonts/FrankRuhlLibreMedium-bold.fntdata"/><Relationship Id="rId44" Type="http://schemas.openxmlformats.org/officeDocument/2006/relationships/font" Target="fonts/FrankRuhlLibre-regular.fntdata"/><Relationship Id="rId43" Type="http://schemas.openxmlformats.org/officeDocument/2006/relationships/font" Target="fonts/Halant-bold.fntdata"/><Relationship Id="rId46" Type="http://schemas.openxmlformats.org/officeDocument/2006/relationships/font" Target="fonts/EBGaramond-regular.fntdata"/><Relationship Id="rId45" Type="http://schemas.openxmlformats.org/officeDocument/2006/relationships/font" Target="fonts/FrankRuhlLibre-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 Target="slides/slide2.xml"/><Relationship Id="rId48" Type="http://schemas.openxmlformats.org/officeDocument/2006/relationships/font" Target="fonts/EBGaramond-italic.fntdata"/><Relationship Id="rId47" Type="http://schemas.openxmlformats.org/officeDocument/2006/relationships/font" Target="fonts/EBGaramond-bold.fntdata"/><Relationship Id="rId49" Type="http://schemas.openxmlformats.org/officeDocument/2006/relationships/font" Target="fonts/EBGaramond-boldItalic.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font" Target="fonts/HalantSemiBold-bold.fntdata"/><Relationship Id="rId38" Type="http://schemas.openxmlformats.org/officeDocument/2006/relationships/font" Target="fonts/HalantSemiBold-regular.fntdata"/><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FrankRuhlLibreSemiBold-bold.fntdata"/><Relationship Id="rId50" Type="http://schemas.openxmlformats.org/officeDocument/2006/relationships/font" Target="fonts/FrankRuhlLibreSemiBold-regular.fntdata"/><Relationship Id="rId53" Type="http://schemas.openxmlformats.org/officeDocument/2006/relationships/font" Target="fonts/StyleScript-regular.fntdata"/><Relationship Id="rId52" Type="http://schemas.openxmlformats.org/officeDocument/2006/relationships/font" Target="fonts/ShadowsIntoLight-regular.fntdata"/><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4-08-14T02:47:48.742">
    <p:pos x="6000" y="0"/>
    <p:text>Need to add updated seal</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2f1d594d81e_2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g2f1d594d81e_2_10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2f1d594d81e_2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g2f1d594d81e_2_10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2f1d594d81e_2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g2f1d594d81e_2_1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2f1d594d81e_2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g2f1d594d81e_2_1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2f087da6029_1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2f087da6029_1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2f087da6029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2f087da6029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2801412015d_1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2801412015d_1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2efabb06510_0_5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2efabb06510_0_5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2801412015d_1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2801412015d_1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2801412015d_1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5" name="Google Shape;395;g2801412015d_1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2801412015d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2801412015d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2801412015d_1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3" name="Google Shape;403;g2801412015d_1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2801412015d_1_4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9" name="Google Shape;409;g2801412015d_1_4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2801412015d_1_2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8" name="Google Shape;418;g2801412015d_1_2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2efa1215c70_0_2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6" name="Google Shape;426;g2efa1215c70_0_2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28005ef3e07_2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4" name="Google Shape;434;g28005ef3e07_2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2801412015d_1_2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1" name="Google Shape;441;g2801412015d_1_2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2efa1215c70_0_2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9" name="Google Shape;449;g2efa1215c70_0_2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28005ef3e07_3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7" name="Google Shape;457;g28005ef3e07_3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28005ef3e07_3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3" name="Google Shape;463;g28005ef3e07_3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28005ef3e07_3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0" name="Google Shape;470;g28005ef3e07_3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2801412015d_1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2801412015d_1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2f07e98219c_0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7" name="Google Shape;477;g2f07e98219c_0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2801412015d_1_2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2801412015d_1_2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2f1d594d81e_2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g2f1d594d81e_2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2f505592def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2f505592def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2831df48e0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g2831df48e01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2f1d594d81e_2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g2f1d594d81e_2_8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2f1d594d81e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g2f1d594d81e_0_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jp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0" y="1873450"/>
            <a:ext cx="8520600" cy="923700"/>
          </a:xfrm>
          <a:prstGeom prst="rect">
            <a:avLst/>
          </a:prstGeom>
          <a:solidFill>
            <a:srgbClr val="5B0F00"/>
          </a:solidFill>
        </p:spPr>
        <p:txBody>
          <a:bodyPr anchorCtr="0" anchor="b" bIns="91425" lIns="91425" spcFirstLastPara="1" rIns="91425" wrap="square" tIns="91425">
            <a:normAutofit/>
          </a:bodyPr>
          <a:lstStyle>
            <a:lvl1pPr lvl="0" algn="ctr">
              <a:spcBef>
                <a:spcPts val="0"/>
              </a:spcBef>
              <a:spcAft>
                <a:spcPts val="0"/>
              </a:spcAft>
              <a:buClr>
                <a:schemeClr val="lt1"/>
              </a:buClr>
              <a:buSzPts val="5000"/>
              <a:buFont typeface="Frank Ruhl Libre SemiBold"/>
              <a:buNone/>
              <a:defRPr b="0" sz="5000">
                <a:solidFill>
                  <a:schemeClr val="lt1"/>
                </a:solidFill>
                <a:latin typeface="Frank Ruhl Libre SemiBold"/>
                <a:ea typeface="Frank Ruhl Libre SemiBold"/>
                <a:cs typeface="Frank Ruhl Libre SemiBold"/>
                <a:sym typeface="Frank Ruhl Libre SemiBold"/>
              </a:defRPr>
            </a:lvl1pPr>
            <a:lvl2pPr lvl="1" algn="ctr">
              <a:spcBef>
                <a:spcPts val="0"/>
              </a:spcBef>
              <a:spcAft>
                <a:spcPts val="0"/>
              </a:spcAft>
              <a:buSzPts val="5200"/>
              <a:buFont typeface="EB Garamond"/>
              <a:buNone/>
              <a:defRPr b="1" sz="5200">
                <a:latin typeface="EB Garamond"/>
                <a:ea typeface="EB Garamond"/>
                <a:cs typeface="EB Garamond"/>
                <a:sym typeface="EB Garamond"/>
              </a:defRPr>
            </a:lvl2pPr>
            <a:lvl3pPr lvl="2" algn="ctr">
              <a:spcBef>
                <a:spcPts val="0"/>
              </a:spcBef>
              <a:spcAft>
                <a:spcPts val="0"/>
              </a:spcAft>
              <a:buSzPts val="5200"/>
              <a:buFont typeface="EB Garamond"/>
              <a:buNone/>
              <a:defRPr b="1" sz="5200">
                <a:latin typeface="EB Garamond"/>
                <a:ea typeface="EB Garamond"/>
                <a:cs typeface="EB Garamond"/>
                <a:sym typeface="EB Garamond"/>
              </a:defRPr>
            </a:lvl3pPr>
            <a:lvl4pPr lvl="3" algn="ctr">
              <a:spcBef>
                <a:spcPts val="0"/>
              </a:spcBef>
              <a:spcAft>
                <a:spcPts val="0"/>
              </a:spcAft>
              <a:buSzPts val="5200"/>
              <a:buFont typeface="EB Garamond"/>
              <a:buNone/>
              <a:defRPr b="1" sz="5200">
                <a:latin typeface="EB Garamond"/>
                <a:ea typeface="EB Garamond"/>
                <a:cs typeface="EB Garamond"/>
                <a:sym typeface="EB Garamond"/>
              </a:defRPr>
            </a:lvl4pPr>
            <a:lvl5pPr lvl="4" algn="ctr">
              <a:spcBef>
                <a:spcPts val="0"/>
              </a:spcBef>
              <a:spcAft>
                <a:spcPts val="0"/>
              </a:spcAft>
              <a:buSzPts val="5200"/>
              <a:buFont typeface="EB Garamond"/>
              <a:buNone/>
              <a:defRPr b="1" sz="5200">
                <a:latin typeface="EB Garamond"/>
                <a:ea typeface="EB Garamond"/>
                <a:cs typeface="EB Garamond"/>
                <a:sym typeface="EB Garamond"/>
              </a:defRPr>
            </a:lvl5pPr>
            <a:lvl6pPr lvl="5" algn="ctr">
              <a:spcBef>
                <a:spcPts val="0"/>
              </a:spcBef>
              <a:spcAft>
                <a:spcPts val="0"/>
              </a:spcAft>
              <a:buSzPts val="5200"/>
              <a:buFont typeface="EB Garamond"/>
              <a:buNone/>
              <a:defRPr b="1" sz="5200">
                <a:latin typeface="EB Garamond"/>
                <a:ea typeface="EB Garamond"/>
                <a:cs typeface="EB Garamond"/>
                <a:sym typeface="EB Garamond"/>
              </a:defRPr>
            </a:lvl6pPr>
            <a:lvl7pPr lvl="6" algn="ctr">
              <a:spcBef>
                <a:spcPts val="0"/>
              </a:spcBef>
              <a:spcAft>
                <a:spcPts val="0"/>
              </a:spcAft>
              <a:buSzPts val="5200"/>
              <a:buFont typeface="EB Garamond"/>
              <a:buNone/>
              <a:defRPr b="1" sz="5200">
                <a:latin typeface="EB Garamond"/>
                <a:ea typeface="EB Garamond"/>
                <a:cs typeface="EB Garamond"/>
                <a:sym typeface="EB Garamond"/>
              </a:defRPr>
            </a:lvl7pPr>
            <a:lvl8pPr lvl="7" algn="ctr">
              <a:spcBef>
                <a:spcPts val="0"/>
              </a:spcBef>
              <a:spcAft>
                <a:spcPts val="0"/>
              </a:spcAft>
              <a:buSzPts val="5200"/>
              <a:buFont typeface="EB Garamond"/>
              <a:buNone/>
              <a:defRPr b="1" sz="5200">
                <a:latin typeface="EB Garamond"/>
                <a:ea typeface="EB Garamond"/>
                <a:cs typeface="EB Garamond"/>
                <a:sym typeface="EB Garamond"/>
              </a:defRPr>
            </a:lvl8pPr>
            <a:lvl9pPr lvl="8" algn="ctr">
              <a:spcBef>
                <a:spcPts val="0"/>
              </a:spcBef>
              <a:spcAft>
                <a:spcPts val="0"/>
              </a:spcAft>
              <a:buSzPts val="5200"/>
              <a:buFont typeface="EB Garamond"/>
              <a:buNone/>
              <a:defRPr b="1" sz="5200">
                <a:latin typeface="EB Garamond"/>
                <a:ea typeface="EB Garamond"/>
                <a:cs typeface="EB Garamond"/>
                <a:sym typeface="EB Garamond"/>
              </a:defRPr>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rgbClr val="5B0F00"/>
              </a:buClr>
              <a:buSzPts val="2800"/>
              <a:buNone/>
              <a:defRPr sz="2800">
                <a:solidFill>
                  <a:srgbClr val="5B0F00"/>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cxnSp>
        <p:nvCxnSpPr>
          <p:cNvPr id="12" name="Google Shape;12;p2"/>
          <p:cNvCxnSpPr/>
          <p:nvPr/>
        </p:nvCxnSpPr>
        <p:spPr>
          <a:xfrm>
            <a:off x="9037958" y="90917"/>
            <a:ext cx="0" cy="4916400"/>
          </a:xfrm>
          <a:prstGeom prst="straightConnector1">
            <a:avLst/>
          </a:prstGeom>
          <a:noFill/>
          <a:ln cap="flat" cmpd="sng" w="28575">
            <a:solidFill>
              <a:srgbClr val="5B0F00"/>
            </a:solidFill>
            <a:prstDash val="solid"/>
            <a:round/>
            <a:headEnd len="med" w="med" type="none"/>
            <a:tailEnd len="med" w="med" type="none"/>
          </a:ln>
        </p:spPr>
      </p:cxnSp>
      <p:cxnSp>
        <p:nvCxnSpPr>
          <p:cNvPr id="13" name="Google Shape;13;p2"/>
          <p:cNvCxnSpPr/>
          <p:nvPr/>
        </p:nvCxnSpPr>
        <p:spPr>
          <a:xfrm flipH="1">
            <a:off x="109876" y="90825"/>
            <a:ext cx="18300" cy="4997700"/>
          </a:xfrm>
          <a:prstGeom prst="straightConnector1">
            <a:avLst/>
          </a:prstGeom>
          <a:noFill/>
          <a:ln cap="flat" cmpd="sng" w="28575">
            <a:solidFill>
              <a:srgbClr val="5B0F00"/>
            </a:solidFill>
            <a:prstDash val="solid"/>
            <a:round/>
            <a:headEnd len="med" w="med" type="none"/>
            <a:tailEnd len="med" w="med" type="none"/>
          </a:ln>
        </p:spPr>
      </p:cxnSp>
      <p:cxnSp>
        <p:nvCxnSpPr>
          <p:cNvPr id="14" name="Google Shape;14;p2"/>
          <p:cNvCxnSpPr/>
          <p:nvPr/>
        </p:nvCxnSpPr>
        <p:spPr>
          <a:xfrm>
            <a:off x="75800" y="85125"/>
            <a:ext cx="4113900" cy="11400"/>
          </a:xfrm>
          <a:prstGeom prst="straightConnector1">
            <a:avLst/>
          </a:prstGeom>
          <a:noFill/>
          <a:ln cap="flat" cmpd="sng" w="28575">
            <a:solidFill>
              <a:srgbClr val="5B0F00"/>
            </a:solidFill>
            <a:prstDash val="solid"/>
            <a:round/>
            <a:headEnd len="med" w="med" type="diamond"/>
            <a:tailEnd len="med" w="med" type="none"/>
          </a:ln>
        </p:spPr>
      </p:cxnSp>
      <p:cxnSp>
        <p:nvCxnSpPr>
          <p:cNvPr id="15" name="Google Shape;15;p2"/>
          <p:cNvCxnSpPr/>
          <p:nvPr/>
        </p:nvCxnSpPr>
        <p:spPr>
          <a:xfrm flipH="1" rot="10800000">
            <a:off x="4832600" y="81075"/>
            <a:ext cx="4250700" cy="19500"/>
          </a:xfrm>
          <a:prstGeom prst="straightConnector1">
            <a:avLst/>
          </a:prstGeom>
          <a:noFill/>
          <a:ln cap="flat" cmpd="sng" w="28575">
            <a:solidFill>
              <a:srgbClr val="5B0F00"/>
            </a:solidFill>
            <a:prstDash val="solid"/>
            <a:round/>
            <a:headEnd len="med" w="med" type="none"/>
            <a:tailEnd len="med" w="med" type="diamond"/>
          </a:ln>
        </p:spPr>
      </p:cxnSp>
      <p:cxnSp>
        <p:nvCxnSpPr>
          <p:cNvPr id="16" name="Google Shape;16;p2"/>
          <p:cNvCxnSpPr/>
          <p:nvPr/>
        </p:nvCxnSpPr>
        <p:spPr>
          <a:xfrm flipH="1" rot="10800000">
            <a:off x="5393300" y="5032200"/>
            <a:ext cx="3690000" cy="5700"/>
          </a:xfrm>
          <a:prstGeom prst="straightConnector1">
            <a:avLst/>
          </a:prstGeom>
          <a:noFill/>
          <a:ln cap="flat" cmpd="sng" w="28575">
            <a:solidFill>
              <a:srgbClr val="5B0F00"/>
            </a:solidFill>
            <a:prstDash val="solid"/>
            <a:round/>
            <a:headEnd len="med" w="med" type="none"/>
            <a:tailEnd len="med" w="med" type="diamond"/>
          </a:ln>
        </p:spPr>
      </p:cxnSp>
      <p:cxnSp>
        <p:nvCxnSpPr>
          <p:cNvPr id="17" name="Google Shape;17;p2"/>
          <p:cNvCxnSpPr/>
          <p:nvPr/>
        </p:nvCxnSpPr>
        <p:spPr>
          <a:xfrm flipH="1" rot="10800000">
            <a:off x="75803" y="5029946"/>
            <a:ext cx="3784800" cy="10200"/>
          </a:xfrm>
          <a:prstGeom prst="straightConnector1">
            <a:avLst/>
          </a:prstGeom>
          <a:noFill/>
          <a:ln cap="flat" cmpd="sng" w="28575">
            <a:solidFill>
              <a:srgbClr val="5B0F00"/>
            </a:solidFill>
            <a:prstDash val="solid"/>
            <a:round/>
            <a:headEnd len="med" w="med" type="diamond"/>
            <a:tailEnd len="med" w="med" type="none"/>
          </a:ln>
        </p:spPr>
      </p:cxnSp>
      <p:pic>
        <p:nvPicPr>
          <p:cNvPr id="18" name="Google Shape;18;p2"/>
          <p:cNvPicPr preferRelativeResize="0"/>
          <p:nvPr/>
        </p:nvPicPr>
        <p:blipFill>
          <a:blip r:embed="rId2">
            <a:alphaModFix/>
          </a:blip>
          <a:stretch>
            <a:fillRect/>
          </a:stretch>
        </p:blipFill>
        <p:spPr>
          <a:xfrm>
            <a:off x="3622861" y="4223972"/>
            <a:ext cx="2011834" cy="995725"/>
          </a:xfrm>
          <a:prstGeom prst="rect">
            <a:avLst/>
          </a:prstGeom>
          <a:noFill/>
          <a:ln>
            <a:noFill/>
          </a:ln>
        </p:spPr>
      </p:pic>
      <p:pic>
        <p:nvPicPr>
          <p:cNvPr id="19" name="Google Shape;19;p2"/>
          <p:cNvPicPr preferRelativeResize="0"/>
          <p:nvPr/>
        </p:nvPicPr>
        <p:blipFill>
          <a:blip r:embed="rId3">
            <a:alphaModFix/>
          </a:blip>
          <a:stretch>
            <a:fillRect/>
          </a:stretch>
        </p:blipFill>
        <p:spPr>
          <a:xfrm>
            <a:off x="4121213" y="0"/>
            <a:ext cx="923700" cy="9237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spTree>
      <p:nvGrpSpPr>
        <p:cNvPr id="94" name="Shape 94"/>
        <p:cNvGrpSpPr/>
        <p:nvPr/>
      </p:nvGrpSpPr>
      <p:grpSpPr>
        <a:xfrm>
          <a:off x="0" y="0"/>
          <a:ext cx="0" cy="0"/>
          <a:chOff x="0" y="0"/>
          <a:chExt cx="0" cy="0"/>
        </a:xfrm>
      </p:grpSpPr>
      <p:sp>
        <p:nvSpPr>
          <p:cNvPr id="95" name="Google Shape;95;p11"/>
          <p:cNvSpPr txBox="1"/>
          <p:nvPr>
            <p:ph type="title"/>
          </p:nvPr>
        </p:nvSpPr>
        <p:spPr>
          <a:xfrm>
            <a:off x="760750" y="64025"/>
            <a:ext cx="79191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6" name="Google Shape;96;p1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cxnSp>
        <p:nvCxnSpPr>
          <p:cNvPr id="97" name="Google Shape;97;p11"/>
          <p:cNvCxnSpPr/>
          <p:nvPr/>
        </p:nvCxnSpPr>
        <p:spPr>
          <a:xfrm flipH="1" rot="10800000">
            <a:off x="170325" y="703925"/>
            <a:ext cx="8674800" cy="11400"/>
          </a:xfrm>
          <a:prstGeom prst="straightConnector1">
            <a:avLst/>
          </a:prstGeom>
          <a:noFill/>
          <a:ln cap="flat" cmpd="sng" w="76200">
            <a:solidFill>
              <a:srgbClr val="5B0F00"/>
            </a:solidFill>
            <a:prstDash val="solid"/>
            <a:round/>
            <a:headEnd len="med" w="med" type="none"/>
            <a:tailEnd len="med" w="med" type="none"/>
          </a:ln>
        </p:spPr>
      </p:cxnSp>
      <p:cxnSp>
        <p:nvCxnSpPr>
          <p:cNvPr id="98" name="Google Shape;98;p11"/>
          <p:cNvCxnSpPr/>
          <p:nvPr/>
        </p:nvCxnSpPr>
        <p:spPr>
          <a:xfrm flipH="1" rot="10800000">
            <a:off x="4905059" y="5006017"/>
            <a:ext cx="4178100" cy="9000"/>
          </a:xfrm>
          <a:prstGeom prst="straightConnector1">
            <a:avLst/>
          </a:prstGeom>
          <a:noFill/>
          <a:ln cap="flat" cmpd="sng" w="28575">
            <a:solidFill>
              <a:srgbClr val="5B0F00"/>
            </a:solidFill>
            <a:prstDash val="solid"/>
            <a:round/>
            <a:headEnd len="med" w="med" type="none"/>
            <a:tailEnd len="med" w="med" type="diamond"/>
          </a:ln>
        </p:spPr>
      </p:cxnSp>
      <p:cxnSp>
        <p:nvCxnSpPr>
          <p:cNvPr id="99" name="Google Shape;99;p11"/>
          <p:cNvCxnSpPr/>
          <p:nvPr/>
        </p:nvCxnSpPr>
        <p:spPr>
          <a:xfrm flipH="1" rot="10800000">
            <a:off x="75803" y="5006021"/>
            <a:ext cx="3884100" cy="22800"/>
          </a:xfrm>
          <a:prstGeom prst="straightConnector1">
            <a:avLst/>
          </a:prstGeom>
          <a:noFill/>
          <a:ln cap="flat" cmpd="sng" w="28575">
            <a:solidFill>
              <a:srgbClr val="5B0F00"/>
            </a:solidFill>
            <a:prstDash val="solid"/>
            <a:round/>
            <a:headEnd len="med" w="med" type="diamond"/>
            <a:tailEnd len="med" w="med" type="none"/>
          </a:ln>
        </p:spPr>
      </p:cxnSp>
      <p:pic>
        <p:nvPicPr>
          <p:cNvPr id="100" name="Google Shape;100;p11"/>
          <p:cNvPicPr preferRelativeResize="0"/>
          <p:nvPr/>
        </p:nvPicPr>
        <p:blipFill>
          <a:blip r:embed="rId2">
            <a:alphaModFix/>
          </a:blip>
          <a:stretch>
            <a:fillRect/>
          </a:stretch>
        </p:blipFill>
        <p:spPr>
          <a:xfrm>
            <a:off x="3501811" y="4223972"/>
            <a:ext cx="2011834" cy="995725"/>
          </a:xfrm>
          <a:prstGeom prst="rect">
            <a:avLst/>
          </a:prstGeom>
          <a:noFill/>
          <a:ln>
            <a:noFill/>
          </a:ln>
        </p:spPr>
      </p:pic>
      <p:pic>
        <p:nvPicPr>
          <p:cNvPr id="101" name="Google Shape;101;p11"/>
          <p:cNvPicPr preferRelativeResize="0"/>
          <p:nvPr/>
        </p:nvPicPr>
        <p:blipFill>
          <a:blip r:embed="rId3">
            <a:alphaModFix/>
          </a:blip>
          <a:stretch>
            <a:fillRect/>
          </a:stretch>
        </p:blipFill>
        <p:spPr>
          <a:xfrm>
            <a:off x="170325" y="63925"/>
            <a:ext cx="572700" cy="5727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rgbClr val="5B0F00"/>
        </a:solidFill>
      </p:bgPr>
    </p:bg>
    <p:spTree>
      <p:nvGrpSpPr>
        <p:cNvPr id="102" name="Shape 102"/>
        <p:cNvGrpSpPr/>
        <p:nvPr/>
      </p:nvGrpSpPr>
      <p:grpSpPr>
        <a:xfrm>
          <a:off x="0" y="0"/>
          <a:ext cx="0" cy="0"/>
          <a:chOff x="0" y="0"/>
          <a:chExt cx="0" cy="0"/>
        </a:xfrm>
      </p:grpSpPr>
      <p:sp>
        <p:nvSpPr>
          <p:cNvPr id="103" name="Google Shape;103;p12"/>
          <p:cNvSpPr txBox="1"/>
          <p:nvPr>
            <p:ph type="title"/>
          </p:nvPr>
        </p:nvSpPr>
        <p:spPr>
          <a:xfrm>
            <a:off x="311700" y="118425"/>
            <a:ext cx="8520600" cy="841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04" name="Google Shape;104;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05" name="Google Shape;105;p12"/>
          <p:cNvSpPr/>
          <p:nvPr/>
        </p:nvSpPr>
        <p:spPr>
          <a:xfrm>
            <a:off x="102200" y="4061100"/>
            <a:ext cx="7923300" cy="9957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3300">
                <a:solidFill>
                  <a:srgbClr val="5B0F00"/>
                </a:solidFill>
                <a:latin typeface="EB Garamond"/>
                <a:ea typeface="EB Garamond"/>
                <a:cs typeface="EB Garamond"/>
                <a:sym typeface="EB Garamond"/>
              </a:rPr>
              <a:t>Federation of Texas A&amp;M Mothers’ Club </a:t>
            </a:r>
            <a:endParaRPr b="1" sz="3300">
              <a:solidFill>
                <a:srgbClr val="5B0F00"/>
              </a:solidFill>
              <a:latin typeface="EB Garamond"/>
              <a:ea typeface="EB Garamond"/>
              <a:cs typeface="EB Garamond"/>
              <a:sym typeface="EB Garamond"/>
            </a:endParaRPr>
          </a:p>
        </p:txBody>
      </p:sp>
      <p:pic>
        <p:nvPicPr>
          <p:cNvPr id="106" name="Google Shape;106;p12"/>
          <p:cNvPicPr preferRelativeResize="0"/>
          <p:nvPr/>
        </p:nvPicPr>
        <p:blipFill>
          <a:blip r:embed="rId2">
            <a:alphaModFix/>
          </a:blip>
          <a:stretch>
            <a:fillRect/>
          </a:stretch>
        </p:blipFill>
        <p:spPr>
          <a:xfrm>
            <a:off x="8080166" y="4061100"/>
            <a:ext cx="995700" cy="9957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bg>
      <p:bgPr>
        <a:solidFill>
          <a:srgbClr val="5B0F00"/>
        </a:solidFill>
      </p:bgPr>
    </p:bg>
    <p:spTree>
      <p:nvGrpSpPr>
        <p:cNvPr id="107" name="Shape 107"/>
        <p:cNvGrpSpPr/>
        <p:nvPr/>
      </p:nvGrpSpPr>
      <p:grpSpPr>
        <a:xfrm>
          <a:off x="0" y="0"/>
          <a:ext cx="0" cy="0"/>
          <a:chOff x="0" y="0"/>
          <a:chExt cx="0" cy="0"/>
        </a:xfrm>
      </p:grpSpPr>
      <p:sp>
        <p:nvSpPr>
          <p:cNvPr id="108" name="Google Shape;108;p13"/>
          <p:cNvSpPr txBox="1"/>
          <p:nvPr>
            <p:ph type="title"/>
          </p:nvPr>
        </p:nvSpPr>
        <p:spPr>
          <a:xfrm>
            <a:off x="311700" y="118425"/>
            <a:ext cx="8520600" cy="841800"/>
          </a:xfrm>
          <a:prstGeom prst="rect">
            <a:avLst/>
          </a:prstGeom>
        </p:spPr>
        <p:txBody>
          <a:bodyPr anchorCtr="0" anchor="ctr" bIns="91425" lIns="91425" spcFirstLastPara="1" rIns="91425" wrap="square" tIns="91425">
            <a:normAutofit/>
          </a:bodyPr>
          <a:lstStyle>
            <a:lvl1pPr lvl="0" rtl="0">
              <a:spcBef>
                <a:spcPts val="0"/>
              </a:spcBef>
              <a:spcAft>
                <a:spcPts val="0"/>
              </a:spcAft>
              <a:buClr>
                <a:srgbClr val="E3ECD2"/>
              </a:buClr>
              <a:buSzPts val="3600"/>
              <a:buNone/>
              <a:defRPr sz="3600">
                <a:solidFill>
                  <a:srgbClr val="E3ECD2"/>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09" name="Google Shape;109;p1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10" name="Google Shape;110;p13"/>
          <p:cNvSpPr/>
          <p:nvPr/>
        </p:nvSpPr>
        <p:spPr>
          <a:xfrm>
            <a:off x="178400" y="4061100"/>
            <a:ext cx="6744600" cy="995700"/>
          </a:xfrm>
          <a:prstGeom prst="rect">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3600">
                <a:solidFill>
                  <a:srgbClr val="5B0F00"/>
                </a:solidFill>
                <a:latin typeface="Frank Ruhl Libre"/>
                <a:ea typeface="Frank Ruhl Libre"/>
                <a:cs typeface="Frank Ruhl Libre"/>
                <a:sym typeface="Frank Ruhl Libre"/>
              </a:rPr>
              <a:t>INVESTING IN AGGIES</a:t>
            </a:r>
            <a:endParaRPr b="1" sz="3600">
              <a:solidFill>
                <a:srgbClr val="5B0F00"/>
              </a:solidFill>
              <a:latin typeface="Frank Ruhl Libre"/>
              <a:ea typeface="Frank Ruhl Libre"/>
              <a:cs typeface="Frank Ruhl Libre"/>
              <a:sym typeface="Frank Ruhl Libre"/>
            </a:endParaRPr>
          </a:p>
        </p:txBody>
      </p:sp>
      <p:pic>
        <p:nvPicPr>
          <p:cNvPr id="111" name="Google Shape;111;p13"/>
          <p:cNvPicPr preferRelativeResize="0"/>
          <p:nvPr/>
        </p:nvPicPr>
        <p:blipFill>
          <a:blip r:embed="rId2">
            <a:alphaModFix/>
          </a:blip>
          <a:stretch>
            <a:fillRect/>
          </a:stretch>
        </p:blipFill>
        <p:spPr>
          <a:xfrm>
            <a:off x="6870834" y="3956091"/>
            <a:ext cx="2325425" cy="1221475"/>
          </a:xfrm>
          <a:prstGeom prst="rect">
            <a:avLst/>
          </a:prstGeom>
          <a:noFill/>
          <a:ln>
            <a:noFill/>
          </a:ln>
        </p:spPr>
      </p:pic>
      <p:cxnSp>
        <p:nvCxnSpPr>
          <p:cNvPr id="112" name="Google Shape;112;p13"/>
          <p:cNvCxnSpPr/>
          <p:nvPr/>
        </p:nvCxnSpPr>
        <p:spPr>
          <a:xfrm>
            <a:off x="355275" y="772100"/>
            <a:ext cx="8566200" cy="8100"/>
          </a:xfrm>
          <a:prstGeom prst="straightConnector1">
            <a:avLst/>
          </a:prstGeom>
          <a:noFill/>
          <a:ln cap="flat" cmpd="sng" w="28575">
            <a:solidFill>
              <a:srgbClr val="E3ECD2"/>
            </a:solidFill>
            <a:prstDash val="solid"/>
            <a:round/>
            <a:headEnd len="med" w="med" type="diamond"/>
            <a:tailEnd len="med" w="med" type="diamond"/>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2">
  <p:cSld name="SECTION_HEADER_1_2">
    <p:bg>
      <p:bgPr>
        <a:solidFill>
          <a:srgbClr val="5B0F00"/>
        </a:solidFill>
      </p:bgPr>
    </p:bg>
    <p:spTree>
      <p:nvGrpSpPr>
        <p:cNvPr id="113" name="Shape 113"/>
        <p:cNvGrpSpPr/>
        <p:nvPr/>
      </p:nvGrpSpPr>
      <p:grpSpPr>
        <a:xfrm>
          <a:off x="0" y="0"/>
          <a:ext cx="0" cy="0"/>
          <a:chOff x="0" y="0"/>
          <a:chExt cx="0" cy="0"/>
        </a:xfrm>
      </p:grpSpPr>
      <p:sp>
        <p:nvSpPr>
          <p:cNvPr id="114" name="Google Shape;114;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15" name="Google Shape;115;p14" title="FederationSealPlain1640.jpg"/>
          <p:cNvPicPr preferRelativeResize="0"/>
          <p:nvPr/>
        </p:nvPicPr>
        <p:blipFill>
          <a:blip r:embed="rId2">
            <a:alphaModFix/>
          </a:blip>
          <a:stretch>
            <a:fillRect/>
          </a:stretch>
        </p:blipFill>
        <p:spPr>
          <a:xfrm>
            <a:off x="2859900" y="859650"/>
            <a:ext cx="3424201" cy="3424201"/>
          </a:xfrm>
          <a:prstGeom prst="rect">
            <a:avLst/>
          </a:prstGeom>
          <a:noFill/>
          <a:ln>
            <a:noFill/>
          </a:ln>
          <a:effectLst>
            <a:outerShdw blurRad="357188" rotWithShape="0" algn="bl" dir="5400000" dist="85725">
              <a:srgbClr val="B7B7B7">
                <a:alpha val="50000"/>
              </a:srgbClr>
            </a:outerShdw>
          </a:effectLst>
        </p:spPr>
      </p:pic>
      <p:sp>
        <p:nvSpPr>
          <p:cNvPr id="116" name="Google Shape;116;p14"/>
          <p:cNvSpPr txBox="1"/>
          <p:nvPr>
            <p:ph type="title"/>
          </p:nvPr>
        </p:nvSpPr>
        <p:spPr>
          <a:xfrm>
            <a:off x="740050" y="183425"/>
            <a:ext cx="7584600" cy="615900"/>
          </a:xfrm>
          <a:prstGeom prst="rect">
            <a:avLst/>
          </a:prstGeom>
        </p:spPr>
        <p:txBody>
          <a:bodyPr anchorCtr="0" anchor="t" bIns="91425" lIns="91425" spcFirstLastPara="1" rIns="91425" wrap="square" tIns="91425">
            <a:normAutofit/>
          </a:bodyPr>
          <a:lstStyle>
            <a:lvl1pPr lvl="0" algn="ctr">
              <a:spcBef>
                <a:spcPts val="0"/>
              </a:spcBef>
              <a:spcAft>
                <a:spcPts val="0"/>
              </a:spcAft>
              <a:buClr>
                <a:schemeClr val="lt1"/>
              </a:buClr>
              <a:buSzPts val="2800"/>
              <a:buNone/>
              <a:defRPr>
                <a:solidFill>
                  <a:schemeClr val="lt1"/>
                </a:solidFill>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1">
  <p:cSld name="SECTION_HEADER_1_1">
    <p:bg>
      <p:bgPr>
        <a:solidFill>
          <a:srgbClr val="5B0F00"/>
        </a:solidFill>
      </p:bgPr>
    </p:bg>
    <p:spTree>
      <p:nvGrpSpPr>
        <p:cNvPr id="117" name="Shape 117"/>
        <p:cNvGrpSpPr/>
        <p:nvPr/>
      </p:nvGrpSpPr>
      <p:grpSpPr>
        <a:xfrm>
          <a:off x="0" y="0"/>
          <a:ext cx="0" cy="0"/>
          <a:chOff x="0" y="0"/>
          <a:chExt cx="0" cy="0"/>
        </a:xfrm>
      </p:grpSpPr>
      <p:sp>
        <p:nvSpPr>
          <p:cNvPr id="118" name="Google Shape;118;p15"/>
          <p:cNvSpPr txBox="1"/>
          <p:nvPr>
            <p:ph type="title"/>
          </p:nvPr>
        </p:nvSpPr>
        <p:spPr>
          <a:xfrm>
            <a:off x="311700" y="118425"/>
            <a:ext cx="8520600" cy="841800"/>
          </a:xfrm>
          <a:prstGeom prst="rect">
            <a:avLst/>
          </a:prstGeom>
        </p:spPr>
        <p:txBody>
          <a:bodyPr anchorCtr="0" anchor="ctr" bIns="91425" lIns="91425" spcFirstLastPara="1" rIns="91425" wrap="square" tIns="91425">
            <a:normAutofit/>
          </a:bodyPr>
          <a:lstStyle>
            <a:lvl1pPr lvl="0" rtl="0">
              <a:spcBef>
                <a:spcPts val="0"/>
              </a:spcBef>
              <a:spcAft>
                <a:spcPts val="0"/>
              </a:spcAft>
              <a:buClr>
                <a:srgbClr val="E3ECD2"/>
              </a:buClr>
              <a:buSzPts val="3600"/>
              <a:buNone/>
              <a:defRPr sz="3600">
                <a:solidFill>
                  <a:srgbClr val="E3ECD2"/>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19" name="Google Shape;119;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20" name="Google Shape;120;p15"/>
          <p:cNvSpPr/>
          <p:nvPr/>
        </p:nvSpPr>
        <p:spPr>
          <a:xfrm>
            <a:off x="178400" y="4061100"/>
            <a:ext cx="6744600" cy="995700"/>
          </a:xfrm>
          <a:prstGeom prst="rect">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5B0F00"/>
                </a:solidFill>
                <a:latin typeface="Frank Ruhl Libre SemiBold"/>
                <a:ea typeface="Frank Ruhl Libre SemiBold"/>
                <a:cs typeface="Frank Ruhl Libre SemiBold"/>
                <a:sym typeface="Frank Ruhl Libre SemiBold"/>
              </a:rPr>
              <a:t>Investing In Aggies</a:t>
            </a:r>
            <a:endParaRPr sz="3600">
              <a:solidFill>
                <a:srgbClr val="5B0F00"/>
              </a:solidFill>
              <a:latin typeface="Frank Ruhl Libre SemiBold"/>
              <a:ea typeface="Frank Ruhl Libre SemiBold"/>
              <a:cs typeface="Frank Ruhl Libre SemiBold"/>
              <a:sym typeface="Frank Ruhl Libre SemiBold"/>
            </a:endParaRPr>
          </a:p>
        </p:txBody>
      </p:sp>
      <p:pic>
        <p:nvPicPr>
          <p:cNvPr id="121" name="Google Shape;121;p15"/>
          <p:cNvPicPr preferRelativeResize="0"/>
          <p:nvPr/>
        </p:nvPicPr>
        <p:blipFill>
          <a:blip r:embed="rId2">
            <a:alphaModFix/>
          </a:blip>
          <a:stretch>
            <a:fillRect/>
          </a:stretch>
        </p:blipFill>
        <p:spPr>
          <a:xfrm>
            <a:off x="6848125" y="3956091"/>
            <a:ext cx="2325425" cy="1221475"/>
          </a:xfrm>
          <a:prstGeom prst="rect">
            <a:avLst/>
          </a:prstGeom>
          <a:noFill/>
          <a:ln>
            <a:noFill/>
          </a:ln>
        </p:spPr>
      </p:pic>
      <p:cxnSp>
        <p:nvCxnSpPr>
          <p:cNvPr id="122" name="Google Shape;122;p15"/>
          <p:cNvCxnSpPr/>
          <p:nvPr/>
        </p:nvCxnSpPr>
        <p:spPr>
          <a:xfrm>
            <a:off x="355275" y="772100"/>
            <a:ext cx="8566200" cy="8100"/>
          </a:xfrm>
          <a:prstGeom prst="straightConnector1">
            <a:avLst/>
          </a:prstGeom>
          <a:noFill/>
          <a:ln cap="flat" cmpd="sng" w="28575">
            <a:solidFill>
              <a:srgbClr val="E3ECD2"/>
            </a:solidFill>
            <a:prstDash val="solid"/>
            <a:round/>
            <a:headEnd len="med" w="med" type="diamond"/>
            <a:tailEnd len="med" w="med" type="diamond"/>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1 1">
  <p:cSld name="SECTION_HEADER_1_1_1">
    <p:bg>
      <p:bgPr>
        <a:solidFill>
          <a:srgbClr val="5B0F00"/>
        </a:solidFill>
      </p:bgPr>
    </p:bg>
    <p:spTree>
      <p:nvGrpSpPr>
        <p:cNvPr id="123" name="Shape 123"/>
        <p:cNvGrpSpPr/>
        <p:nvPr/>
      </p:nvGrpSpPr>
      <p:grpSpPr>
        <a:xfrm>
          <a:off x="0" y="0"/>
          <a:ext cx="0" cy="0"/>
          <a:chOff x="0" y="0"/>
          <a:chExt cx="0" cy="0"/>
        </a:xfrm>
      </p:grpSpPr>
      <p:sp>
        <p:nvSpPr>
          <p:cNvPr id="124" name="Google Shape;124;p16"/>
          <p:cNvSpPr txBox="1"/>
          <p:nvPr>
            <p:ph type="title"/>
          </p:nvPr>
        </p:nvSpPr>
        <p:spPr>
          <a:xfrm>
            <a:off x="311700" y="118425"/>
            <a:ext cx="8520600" cy="841800"/>
          </a:xfrm>
          <a:prstGeom prst="rect">
            <a:avLst/>
          </a:prstGeom>
        </p:spPr>
        <p:txBody>
          <a:bodyPr anchorCtr="0" anchor="ctr" bIns="91425" lIns="91425" spcFirstLastPara="1" rIns="91425" wrap="square" tIns="91425">
            <a:normAutofit/>
          </a:bodyPr>
          <a:lstStyle>
            <a:lvl1pPr lvl="0" rtl="0">
              <a:spcBef>
                <a:spcPts val="0"/>
              </a:spcBef>
              <a:spcAft>
                <a:spcPts val="0"/>
              </a:spcAft>
              <a:buClr>
                <a:srgbClr val="E3ECD2"/>
              </a:buClr>
              <a:buSzPts val="3600"/>
              <a:buNone/>
              <a:defRPr sz="3600">
                <a:solidFill>
                  <a:srgbClr val="E3ECD2"/>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25" name="Google Shape;125;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26" name="Google Shape;126;p16"/>
          <p:cNvSpPr/>
          <p:nvPr/>
        </p:nvSpPr>
        <p:spPr>
          <a:xfrm>
            <a:off x="178400" y="4061100"/>
            <a:ext cx="6744600" cy="995700"/>
          </a:xfrm>
          <a:prstGeom prst="rect">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5B0F00"/>
                </a:solidFill>
                <a:latin typeface="Shadows Into Light"/>
                <a:ea typeface="Shadows Into Light"/>
                <a:cs typeface="Shadows Into Light"/>
                <a:sym typeface="Shadows Into Light"/>
              </a:rPr>
              <a:t>Investing In Aggies</a:t>
            </a:r>
            <a:endParaRPr sz="5200">
              <a:solidFill>
                <a:srgbClr val="5B0F00"/>
              </a:solidFill>
              <a:latin typeface="Shadows Into Light"/>
              <a:ea typeface="Shadows Into Light"/>
              <a:cs typeface="Shadows Into Light"/>
              <a:sym typeface="Shadows Into Light"/>
            </a:endParaRPr>
          </a:p>
        </p:txBody>
      </p:sp>
      <p:pic>
        <p:nvPicPr>
          <p:cNvPr id="127" name="Google Shape;127;p16"/>
          <p:cNvPicPr preferRelativeResize="0"/>
          <p:nvPr/>
        </p:nvPicPr>
        <p:blipFill>
          <a:blip r:embed="rId2">
            <a:alphaModFix/>
          </a:blip>
          <a:stretch>
            <a:fillRect/>
          </a:stretch>
        </p:blipFill>
        <p:spPr>
          <a:xfrm>
            <a:off x="6771925" y="3956091"/>
            <a:ext cx="2325425" cy="1221475"/>
          </a:xfrm>
          <a:prstGeom prst="rect">
            <a:avLst/>
          </a:prstGeom>
          <a:noFill/>
          <a:ln>
            <a:noFill/>
          </a:ln>
        </p:spPr>
      </p:pic>
      <p:cxnSp>
        <p:nvCxnSpPr>
          <p:cNvPr id="128" name="Google Shape;128;p16"/>
          <p:cNvCxnSpPr/>
          <p:nvPr/>
        </p:nvCxnSpPr>
        <p:spPr>
          <a:xfrm>
            <a:off x="355275" y="772100"/>
            <a:ext cx="8566200" cy="8100"/>
          </a:xfrm>
          <a:prstGeom prst="straightConnector1">
            <a:avLst/>
          </a:prstGeom>
          <a:noFill/>
          <a:ln cap="flat" cmpd="sng" w="28575">
            <a:solidFill>
              <a:srgbClr val="E3ECD2"/>
            </a:solidFill>
            <a:prstDash val="solid"/>
            <a:round/>
            <a:headEnd len="med" w="med" type="diamond"/>
            <a:tailEnd len="med" w="med" type="diamond"/>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solidFill>
          <a:srgbClr val="E3ECD2"/>
        </a:solidFill>
      </p:bgPr>
    </p:bg>
    <p:spTree>
      <p:nvGrpSpPr>
        <p:cNvPr id="129" name="Shape 129"/>
        <p:cNvGrpSpPr/>
        <p:nvPr/>
      </p:nvGrpSpPr>
      <p:grpSpPr>
        <a:xfrm>
          <a:off x="0" y="0"/>
          <a:ext cx="0" cy="0"/>
          <a:chOff x="0" y="0"/>
          <a:chExt cx="0" cy="0"/>
        </a:xfrm>
      </p:grpSpPr>
      <p:sp>
        <p:nvSpPr>
          <p:cNvPr id="130" name="Google Shape;130;p17"/>
          <p:cNvSpPr txBox="1"/>
          <p:nvPr>
            <p:ph type="title"/>
          </p:nvPr>
        </p:nvSpPr>
        <p:spPr>
          <a:xfrm>
            <a:off x="159300" y="64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31" name="Google Shape;131;p17"/>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32" name="Google Shape;132;p17"/>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cxnSp>
        <p:nvCxnSpPr>
          <p:cNvPr id="133" name="Google Shape;133;p17"/>
          <p:cNvCxnSpPr/>
          <p:nvPr/>
        </p:nvCxnSpPr>
        <p:spPr>
          <a:xfrm flipH="1" rot="10800000">
            <a:off x="4905059" y="5024242"/>
            <a:ext cx="4178100" cy="9000"/>
          </a:xfrm>
          <a:prstGeom prst="straightConnector1">
            <a:avLst/>
          </a:prstGeom>
          <a:noFill/>
          <a:ln cap="flat" cmpd="sng" w="76200">
            <a:solidFill>
              <a:srgbClr val="5B0F00"/>
            </a:solidFill>
            <a:prstDash val="solid"/>
            <a:round/>
            <a:headEnd len="med" w="med" type="none"/>
            <a:tailEnd len="med" w="med" type="none"/>
          </a:ln>
        </p:spPr>
      </p:cxnSp>
      <p:cxnSp>
        <p:nvCxnSpPr>
          <p:cNvPr id="134" name="Google Shape;134;p17"/>
          <p:cNvCxnSpPr/>
          <p:nvPr/>
        </p:nvCxnSpPr>
        <p:spPr>
          <a:xfrm flipH="1" rot="10800000">
            <a:off x="75803" y="5017346"/>
            <a:ext cx="3884100" cy="22800"/>
          </a:xfrm>
          <a:prstGeom prst="straightConnector1">
            <a:avLst/>
          </a:prstGeom>
          <a:noFill/>
          <a:ln cap="flat" cmpd="sng" w="76200">
            <a:solidFill>
              <a:srgbClr val="5B0F00"/>
            </a:solidFill>
            <a:prstDash val="solid"/>
            <a:round/>
            <a:headEnd len="med" w="med" type="none"/>
            <a:tailEnd len="med" w="med" type="none"/>
          </a:ln>
        </p:spPr>
      </p:cxnSp>
      <p:pic>
        <p:nvPicPr>
          <p:cNvPr id="135" name="Google Shape;135;p17"/>
          <p:cNvPicPr preferRelativeResize="0"/>
          <p:nvPr/>
        </p:nvPicPr>
        <p:blipFill>
          <a:blip r:embed="rId2">
            <a:alphaModFix/>
          </a:blip>
          <a:stretch>
            <a:fillRect/>
          </a:stretch>
        </p:blipFill>
        <p:spPr>
          <a:xfrm>
            <a:off x="3566086" y="4223972"/>
            <a:ext cx="2011834" cy="995725"/>
          </a:xfrm>
          <a:prstGeom prst="rect">
            <a:avLst/>
          </a:prstGeom>
          <a:noFill/>
          <a:ln>
            <a:noFill/>
          </a:ln>
        </p:spPr>
      </p:pic>
      <p:cxnSp>
        <p:nvCxnSpPr>
          <p:cNvPr id="136" name="Google Shape;136;p17"/>
          <p:cNvCxnSpPr/>
          <p:nvPr/>
        </p:nvCxnSpPr>
        <p:spPr>
          <a:xfrm flipH="1" rot="10800000">
            <a:off x="275775" y="624450"/>
            <a:ext cx="3610800" cy="11400"/>
          </a:xfrm>
          <a:prstGeom prst="straightConnector1">
            <a:avLst/>
          </a:prstGeom>
          <a:noFill/>
          <a:ln cap="flat" cmpd="sng" w="28575">
            <a:solidFill>
              <a:srgbClr val="5B0F00"/>
            </a:solidFill>
            <a:prstDash val="solid"/>
            <a:round/>
            <a:headEnd len="med" w="med" type="none"/>
            <a:tailEnd len="med" w="med" type="none"/>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TWO_COLUMNS_1">
    <p:bg>
      <p:bgPr>
        <a:solidFill>
          <a:srgbClr val="E3ECD2"/>
        </a:solidFill>
      </p:bgPr>
    </p:bg>
    <p:spTree>
      <p:nvGrpSpPr>
        <p:cNvPr id="137" name="Shape 137"/>
        <p:cNvGrpSpPr/>
        <p:nvPr/>
      </p:nvGrpSpPr>
      <p:grpSpPr>
        <a:xfrm>
          <a:off x="0" y="0"/>
          <a:ext cx="0" cy="0"/>
          <a:chOff x="0" y="0"/>
          <a:chExt cx="0" cy="0"/>
        </a:xfrm>
      </p:grpSpPr>
      <p:sp>
        <p:nvSpPr>
          <p:cNvPr id="138" name="Google Shape;138;p18"/>
          <p:cNvSpPr txBox="1"/>
          <p:nvPr>
            <p:ph type="title"/>
          </p:nvPr>
        </p:nvSpPr>
        <p:spPr>
          <a:xfrm>
            <a:off x="159300" y="64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cxnSp>
        <p:nvCxnSpPr>
          <p:cNvPr id="139" name="Google Shape;139;p18"/>
          <p:cNvCxnSpPr/>
          <p:nvPr/>
        </p:nvCxnSpPr>
        <p:spPr>
          <a:xfrm flipH="1" rot="10800000">
            <a:off x="4905059" y="5024242"/>
            <a:ext cx="4178100" cy="9000"/>
          </a:xfrm>
          <a:prstGeom prst="straightConnector1">
            <a:avLst/>
          </a:prstGeom>
          <a:noFill/>
          <a:ln cap="flat" cmpd="sng" w="28575">
            <a:solidFill>
              <a:srgbClr val="5B0F00"/>
            </a:solidFill>
            <a:prstDash val="solid"/>
            <a:round/>
            <a:headEnd len="med" w="med" type="none"/>
            <a:tailEnd len="med" w="med" type="diamond"/>
          </a:ln>
        </p:spPr>
      </p:cxnSp>
      <p:cxnSp>
        <p:nvCxnSpPr>
          <p:cNvPr id="140" name="Google Shape;140;p18"/>
          <p:cNvCxnSpPr/>
          <p:nvPr/>
        </p:nvCxnSpPr>
        <p:spPr>
          <a:xfrm flipH="1" rot="10800000">
            <a:off x="75803" y="5017346"/>
            <a:ext cx="3884100" cy="22800"/>
          </a:xfrm>
          <a:prstGeom prst="straightConnector1">
            <a:avLst/>
          </a:prstGeom>
          <a:noFill/>
          <a:ln cap="flat" cmpd="sng" w="28575">
            <a:solidFill>
              <a:srgbClr val="5B0F00"/>
            </a:solidFill>
            <a:prstDash val="solid"/>
            <a:round/>
            <a:headEnd len="med" w="med" type="diamond"/>
            <a:tailEnd len="med" w="med" type="none"/>
          </a:ln>
        </p:spPr>
      </p:cxnSp>
      <p:pic>
        <p:nvPicPr>
          <p:cNvPr id="141" name="Google Shape;141;p18"/>
          <p:cNvPicPr preferRelativeResize="0"/>
          <p:nvPr/>
        </p:nvPicPr>
        <p:blipFill>
          <a:blip r:embed="rId2">
            <a:alphaModFix/>
          </a:blip>
          <a:stretch>
            <a:fillRect/>
          </a:stretch>
        </p:blipFill>
        <p:spPr>
          <a:xfrm>
            <a:off x="3566086" y="4189922"/>
            <a:ext cx="2011834" cy="995725"/>
          </a:xfrm>
          <a:prstGeom prst="rect">
            <a:avLst/>
          </a:prstGeom>
          <a:noFill/>
          <a:ln>
            <a:noFill/>
          </a:ln>
        </p:spPr>
      </p:pic>
      <p:cxnSp>
        <p:nvCxnSpPr>
          <p:cNvPr id="142" name="Google Shape;142;p18"/>
          <p:cNvCxnSpPr/>
          <p:nvPr/>
        </p:nvCxnSpPr>
        <p:spPr>
          <a:xfrm flipH="1" rot="10800000">
            <a:off x="275775" y="624450"/>
            <a:ext cx="3610800" cy="11400"/>
          </a:xfrm>
          <a:prstGeom prst="straightConnector1">
            <a:avLst/>
          </a:prstGeom>
          <a:noFill/>
          <a:ln cap="flat" cmpd="sng" w="28575">
            <a:solidFill>
              <a:srgbClr val="5B0F00"/>
            </a:solidFill>
            <a:prstDash val="solid"/>
            <a:round/>
            <a:headEnd len="med" w="med" type="none"/>
            <a:tailEnd len="med" w="med" type="none"/>
          </a:ln>
        </p:spPr>
      </p:cxnSp>
      <p:sp>
        <p:nvSpPr>
          <p:cNvPr id="143" name="Google Shape;143;p18"/>
          <p:cNvSpPr txBox="1"/>
          <p:nvPr>
            <p:ph idx="1" type="body"/>
          </p:nvPr>
        </p:nvSpPr>
        <p:spPr>
          <a:xfrm>
            <a:off x="274350" y="840425"/>
            <a:ext cx="8595300" cy="33495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44" name="Shape 144"/>
        <p:cNvGrpSpPr/>
        <p:nvPr/>
      </p:nvGrpSpPr>
      <p:grpSpPr>
        <a:xfrm>
          <a:off x="0" y="0"/>
          <a:ext cx="0" cy="0"/>
          <a:chOff x="0" y="0"/>
          <a:chExt cx="0" cy="0"/>
        </a:xfrm>
      </p:grpSpPr>
      <p:sp>
        <p:nvSpPr>
          <p:cNvPr id="145" name="Google Shape;145;p19"/>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pic>
        <p:nvPicPr>
          <p:cNvPr id="146" name="Google Shape;146;p19"/>
          <p:cNvPicPr preferRelativeResize="0"/>
          <p:nvPr/>
        </p:nvPicPr>
        <p:blipFill>
          <a:blip r:embed="rId2">
            <a:alphaModFix/>
          </a:blip>
          <a:stretch>
            <a:fillRect/>
          </a:stretch>
        </p:blipFill>
        <p:spPr>
          <a:xfrm>
            <a:off x="6005424" y="4070097"/>
            <a:ext cx="2011834" cy="995725"/>
          </a:xfrm>
          <a:prstGeom prst="rect">
            <a:avLst/>
          </a:prstGeom>
          <a:noFill/>
          <a:ln>
            <a:noFill/>
          </a:ln>
        </p:spPr>
      </p:pic>
      <p:pic>
        <p:nvPicPr>
          <p:cNvPr id="147" name="Google Shape;147;p19"/>
          <p:cNvPicPr preferRelativeResize="0"/>
          <p:nvPr/>
        </p:nvPicPr>
        <p:blipFill>
          <a:blip r:embed="rId3">
            <a:alphaModFix/>
          </a:blip>
          <a:stretch>
            <a:fillRect/>
          </a:stretch>
        </p:blipFill>
        <p:spPr>
          <a:xfrm>
            <a:off x="8017250" y="4023600"/>
            <a:ext cx="995725" cy="995725"/>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48" name="Shape 148"/>
        <p:cNvGrpSpPr/>
        <p:nvPr/>
      </p:nvGrpSpPr>
      <p:grpSpPr>
        <a:xfrm>
          <a:off x="0" y="0"/>
          <a:ext cx="0" cy="0"/>
          <a:chOff x="0" y="0"/>
          <a:chExt cx="0" cy="0"/>
        </a:xfrm>
      </p:grpSpPr>
      <p:sp>
        <p:nvSpPr>
          <p:cNvPr id="149" name="Google Shape;149;p20"/>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20"/>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151" name="Google Shape;151;p20"/>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52" name="Google Shape;152;p20"/>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pic>
        <p:nvPicPr>
          <p:cNvPr id="153" name="Google Shape;153;p20"/>
          <p:cNvPicPr preferRelativeResize="0"/>
          <p:nvPr/>
        </p:nvPicPr>
        <p:blipFill>
          <a:blip r:embed="rId2">
            <a:alphaModFix/>
          </a:blip>
          <a:stretch>
            <a:fillRect/>
          </a:stretch>
        </p:blipFill>
        <p:spPr>
          <a:xfrm>
            <a:off x="79375" y="4125775"/>
            <a:ext cx="923700" cy="9237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3">
  <p:cSld name="TITLE_3">
    <p:spTree>
      <p:nvGrpSpPr>
        <p:cNvPr id="20" name="Shape 20"/>
        <p:cNvGrpSpPr/>
        <p:nvPr/>
      </p:nvGrpSpPr>
      <p:grpSpPr>
        <a:xfrm>
          <a:off x="0" y="0"/>
          <a:ext cx="0" cy="0"/>
          <a:chOff x="0" y="0"/>
          <a:chExt cx="0" cy="0"/>
        </a:xfrm>
      </p:grpSpPr>
      <p:sp>
        <p:nvSpPr>
          <p:cNvPr id="21" name="Google Shape;21;p3"/>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Clr>
                <a:srgbClr val="5B0F00"/>
              </a:buClr>
              <a:buSzPts val="2800"/>
              <a:buNone/>
              <a:defRPr sz="2800">
                <a:solidFill>
                  <a:srgbClr val="5B0F00"/>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cxnSp>
        <p:nvCxnSpPr>
          <p:cNvPr id="22" name="Google Shape;22;p3"/>
          <p:cNvCxnSpPr/>
          <p:nvPr/>
        </p:nvCxnSpPr>
        <p:spPr>
          <a:xfrm>
            <a:off x="9037958" y="90917"/>
            <a:ext cx="0" cy="4916400"/>
          </a:xfrm>
          <a:prstGeom prst="straightConnector1">
            <a:avLst/>
          </a:prstGeom>
          <a:noFill/>
          <a:ln cap="flat" cmpd="sng" w="28575">
            <a:solidFill>
              <a:srgbClr val="5B0F00"/>
            </a:solidFill>
            <a:prstDash val="solid"/>
            <a:round/>
            <a:headEnd len="med" w="med" type="none"/>
            <a:tailEnd len="med" w="med" type="none"/>
          </a:ln>
        </p:spPr>
      </p:cxnSp>
      <p:cxnSp>
        <p:nvCxnSpPr>
          <p:cNvPr id="23" name="Google Shape;23;p3"/>
          <p:cNvCxnSpPr/>
          <p:nvPr/>
        </p:nvCxnSpPr>
        <p:spPr>
          <a:xfrm flipH="1">
            <a:off x="109876" y="90825"/>
            <a:ext cx="18300" cy="4997700"/>
          </a:xfrm>
          <a:prstGeom prst="straightConnector1">
            <a:avLst/>
          </a:prstGeom>
          <a:noFill/>
          <a:ln cap="flat" cmpd="sng" w="28575">
            <a:solidFill>
              <a:srgbClr val="5B0F00"/>
            </a:solidFill>
            <a:prstDash val="solid"/>
            <a:round/>
            <a:headEnd len="med" w="med" type="none"/>
            <a:tailEnd len="med" w="med" type="none"/>
          </a:ln>
        </p:spPr>
      </p:cxnSp>
      <p:cxnSp>
        <p:nvCxnSpPr>
          <p:cNvPr id="24" name="Google Shape;24;p3"/>
          <p:cNvCxnSpPr/>
          <p:nvPr/>
        </p:nvCxnSpPr>
        <p:spPr>
          <a:xfrm>
            <a:off x="71400" y="90825"/>
            <a:ext cx="4118400" cy="0"/>
          </a:xfrm>
          <a:prstGeom prst="straightConnector1">
            <a:avLst/>
          </a:prstGeom>
          <a:noFill/>
          <a:ln cap="flat" cmpd="sng" w="28575">
            <a:solidFill>
              <a:srgbClr val="5B0F00"/>
            </a:solidFill>
            <a:prstDash val="solid"/>
            <a:round/>
            <a:headEnd len="med" w="med" type="diamond"/>
            <a:tailEnd len="med" w="med" type="none"/>
          </a:ln>
        </p:spPr>
      </p:cxnSp>
      <p:cxnSp>
        <p:nvCxnSpPr>
          <p:cNvPr id="25" name="Google Shape;25;p3"/>
          <p:cNvCxnSpPr/>
          <p:nvPr/>
        </p:nvCxnSpPr>
        <p:spPr>
          <a:xfrm flipH="1" rot="10800000">
            <a:off x="4832600" y="81075"/>
            <a:ext cx="4250700" cy="19500"/>
          </a:xfrm>
          <a:prstGeom prst="straightConnector1">
            <a:avLst/>
          </a:prstGeom>
          <a:noFill/>
          <a:ln cap="flat" cmpd="sng" w="28575">
            <a:solidFill>
              <a:srgbClr val="5B0F00"/>
            </a:solidFill>
            <a:prstDash val="solid"/>
            <a:round/>
            <a:headEnd len="med" w="med" type="none"/>
            <a:tailEnd len="med" w="med" type="diamond"/>
          </a:ln>
        </p:spPr>
      </p:cxnSp>
      <p:cxnSp>
        <p:nvCxnSpPr>
          <p:cNvPr id="26" name="Google Shape;26;p3"/>
          <p:cNvCxnSpPr/>
          <p:nvPr/>
        </p:nvCxnSpPr>
        <p:spPr>
          <a:xfrm flipH="1" rot="10800000">
            <a:off x="5393300" y="5024250"/>
            <a:ext cx="3690000" cy="5700"/>
          </a:xfrm>
          <a:prstGeom prst="straightConnector1">
            <a:avLst/>
          </a:prstGeom>
          <a:noFill/>
          <a:ln cap="flat" cmpd="sng" w="28575">
            <a:solidFill>
              <a:srgbClr val="5B0F00"/>
            </a:solidFill>
            <a:prstDash val="solid"/>
            <a:round/>
            <a:headEnd len="med" w="med" type="none"/>
            <a:tailEnd len="med" w="med" type="diamond"/>
          </a:ln>
        </p:spPr>
      </p:cxnSp>
      <p:cxnSp>
        <p:nvCxnSpPr>
          <p:cNvPr id="27" name="Google Shape;27;p3"/>
          <p:cNvCxnSpPr/>
          <p:nvPr/>
        </p:nvCxnSpPr>
        <p:spPr>
          <a:xfrm flipH="1" rot="10800000">
            <a:off x="75803" y="5029946"/>
            <a:ext cx="3784800" cy="10200"/>
          </a:xfrm>
          <a:prstGeom prst="straightConnector1">
            <a:avLst/>
          </a:prstGeom>
          <a:noFill/>
          <a:ln cap="flat" cmpd="sng" w="28575">
            <a:solidFill>
              <a:srgbClr val="5B0F00"/>
            </a:solidFill>
            <a:prstDash val="solid"/>
            <a:round/>
            <a:headEnd len="med" w="med" type="diamond"/>
            <a:tailEnd len="med" w="med" type="none"/>
          </a:ln>
        </p:spPr>
      </p:cxnSp>
      <p:pic>
        <p:nvPicPr>
          <p:cNvPr id="28" name="Google Shape;28;p3"/>
          <p:cNvPicPr preferRelativeResize="0"/>
          <p:nvPr/>
        </p:nvPicPr>
        <p:blipFill>
          <a:blip r:embed="rId2">
            <a:alphaModFix/>
          </a:blip>
          <a:stretch>
            <a:fillRect/>
          </a:stretch>
        </p:blipFill>
        <p:spPr>
          <a:xfrm>
            <a:off x="3622861" y="4223972"/>
            <a:ext cx="2011834" cy="995725"/>
          </a:xfrm>
          <a:prstGeom prst="rect">
            <a:avLst/>
          </a:prstGeom>
          <a:noFill/>
          <a:ln>
            <a:noFill/>
          </a:ln>
        </p:spPr>
      </p:pic>
      <p:sp>
        <p:nvSpPr>
          <p:cNvPr id="29" name="Google Shape;29;p3"/>
          <p:cNvSpPr txBox="1"/>
          <p:nvPr>
            <p:ph type="ctrTitle"/>
          </p:nvPr>
        </p:nvSpPr>
        <p:spPr>
          <a:xfrm>
            <a:off x="311700" y="1873450"/>
            <a:ext cx="8520600" cy="923700"/>
          </a:xfrm>
          <a:prstGeom prst="rect">
            <a:avLst/>
          </a:prstGeom>
          <a:noFill/>
        </p:spPr>
        <p:txBody>
          <a:bodyPr anchorCtr="0" anchor="b" bIns="91425" lIns="91425" spcFirstLastPara="1" rIns="91425" wrap="square" tIns="91425">
            <a:normAutofit/>
          </a:bodyPr>
          <a:lstStyle>
            <a:lvl1pPr lvl="0" rtl="0" algn="ctr">
              <a:spcBef>
                <a:spcPts val="0"/>
              </a:spcBef>
              <a:spcAft>
                <a:spcPts val="0"/>
              </a:spcAft>
              <a:buClr>
                <a:srgbClr val="5B0F00"/>
              </a:buClr>
              <a:buSzPts val="5000"/>
              <a:buNone/>
              <a:defRPr sz="5000">
                <a:solidFill>
                  <a:srgbClr val="5B0F00"/>
                </a:solidFill>
              </a:defRPr>
            </a:lvl1pPr>
            <a:lvl2pPr lvl="1" rtl="0" algn="ctr">
              <a:spcBef>
                <a:spcPts val="0"/>
              </a:spcBef>
              <a:spcAft>
                <a:spcPts val="0"/>
              </a:spcAft>
              <a:buSzPts val="5200"/>
              <a:buFont typeface="EB Garamond"/>
              <a:buNone/>
              <a:defRPr b="1" sz="5200">
                <a:latin typeface="EB Garamond"/>
                <a:ea typeface="EB Garamond"/>
                <a:cs typeface="EB Garamond"/>
                <a:sym typeface="EB Garamond"/>
              </a:defRPr>
            </a:lvl2pPr>
            <a:lvl3pPr lvl="2" rtl="0" algn="ctr">
              <a:spcBef>
                <a:spcPts val="0"/>
              </a:spcBef>
              <a:spcAft>
                <a:spcPts val="0"/>
              </a:spcAft>
              <a:buSzPts val="5200"/>
              <a:buFont typeface="EB Garamond"/>
              <a:buNone/>
              <a:defRPr b="1" sz="5200">
                <a:latin typeface="EB Garamond"/>
                <a:ea typeface="EB Garamond"/>
                <a:cs typeface="EB Garamond"/>
                <a:sym typeface="EB Garamond"/>
              </a:defRPr>
            </a:lvl3pPr>
            <a:lvl4pPr lvl="3" rtl="0" algn="ctr">
              <a:spcBef>
                <a:spcPts val="0"/>
              </a:spcBef>
              <a:spcAft>
                <a:spcPts val="0"/>
              </a:spcAft>
              <a:buSzPts val="5200"/>
              <a:buFont typeface="EB Garamond"/>
              <a:buNone/>
              <a:defRPr b="1" sz="5200">
                <a:latin typeface="EB Garamond"/>
                <a:ea typeface="EB Garamond"/>
                <a:cs typeface="EB Garamond"/>
                <a:sym typeface="EB Garamond"/>
              </a:defRPr>
            </a:lvl4pPr>
            <a:lvl5pPr lvl="4" rtl="0" algn="ctr">
              <a:spcBef>
                <a:spcPts val="0"/>
              </a:spcBef>
              <a:spcAft>
                <a:spcPts val="0"/>
              </a:spcAft>
              <a:buSzPts val="5200"/>
              <a:buFont typeface="EB Garamond"/>
              <a:buNone/>
              <a:defRPr b="1" sz="5200">
                <a:latin typeface="EB Garamond"/>
                <a:ea typeface="EB Garamond"/>
                <a:cs typeface="EB Garamond"/>
                <a:sym typeface="EB Garamond"/>
              </a:defRPr>
            </a:lvl5pPr>
            <a:lvl6pPr lvl="5" rtl="0" algn="ctr">
              <a:spcBef>
                <a:spcPts val="0"/>
              </a:spcBef>
              <a:spcAft>
                <a:spcPts val="0"/>
              </a:spcAft>
              <a:buSzPts val="5200"/>
              <a:buFont typeface="EB Garamond"/>
              <a:buNone/>
              <a:defRPr b="1" sz="5200">
                <a:latin typeface="EB Garamond"/>
                <a:ea typeface="EB Garamond"/>
                <a:cs typeface="EB Garamond"/>
                <a:sym typeface="EB Garamond"/>
              </a:defRPr>
            </a:lvl6pPr>
            <a:lvl7pPr lvl="6" rtl="0" algn="ctr">
              <a:spcBef>
                <a:spcPts val="0"/>
              </a:spcBef>
              <a:spcAft>
                <a:spcPts val="0"/>
              </a:spcAft>
              <a:buSzPts val="5200"/>
              <a:buFont typeface="EB Garamond"/>
              <a:buNone/>
              <a:defRPr b="1" sz="5200">
                <a:latin typeface="EB Garamond"/>
                <a:ea typeface="EB Garamond"/>
                <a:cs typeface="EB Garamond"/>
                <a:sym typeface="EB Garamond"/>
              </a:defRPr>
            </a:lvl7pPr>
            <a:lvl8pPr lvl="7" rtl="0" algn="ctr">
              <a:spcBef>
                <a:spcPts val="0"/>
              </a:spcBef>
              <a:spcAft>
                <a:spcPts val="0"/>
              </a:spcAft>
              <a:buSzPts val="5200"/>
              <a:buFont typeface="EB Garamond"/>
              <a:buNone/>
              <a:defRPr b="1" sz="5200">
                <a:latin typeface="EB Garamond"/>
                <a:ea typeface="EB Garamond"/>
                <a:cs typeface="EB Garamond"/>
                <a:sym typeface="EB Garamond"/>
              </a:defRPr>
            </a:lvl8pPr>
            <a:lvl9pPr lvl="8" rtl="0" algn="ctr">
              <a:spcBef>
                <a:spcPts val="0"/>
              </a:spcBef>
              <a:spcAft>
                <a:spcPts val="0"/>
              </a:spcAft>
              <a:buSzPts val="5200"/>
              <a:buFont typeface="EB Garamond"/>
              <a:buNone/>
              <a:defRPr b="1" sz="5200">
                <a:latin typeface="EB Garamond"/>
                <a:ea typeface="EB Garamond"/>
                <a:cs typeface="EB Garamond"/>
                <a:sym typeface="EB Garamond"/>
              </a:defRPr>
            </a:lvl9pPr>
          </a:lstStyle>
          <a:p/>
        </p:txBody>
      </p:sp>
      <p:pic>
        <p:nvPicPr>
          <p:cNvPr id="30" name="Google Shape;30;p3"/>
          <p:cNvPicPr preferRelativeResize="0"/>
          <p:nvPr/>
        </p:nvPicPr>
        <p:blipFill>
          <a:blip r:embed="rId3">
            <a:alphaModFix/>
          </a:blip>
          <a:stretch>
            <a:fillRect/>
          </a:stretch>
        </p:blipFill>
        <p:spPr>
          <a:xfrm>
            <a:off x="4121213" y="0"/>
            <a:ext cx="923700" cy="92370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54" name="Shape 154"/>
        <p:cNvGrpSpPr/>
        <p:nvPr/>
      </p:nvGrpSpPr>
      <p:grpSpPr>
        <a:xfrm>
          <a:off x="0" y="0"/>
          <a:ext cx="0" cy="0"/>
          <a:chOff x="0" y="0"/>
          <a:chExt cx="0" cy="0"/>
        </a:xfrm>
      </p:grpSpPr>
      <p:sp>
        <p:nvSpPr>
          <p:cNvPr id="155" name="Google Shape;155;p21"/>
          <p:cNvSpPr txBox="1"/>
          <p:nvPr>
            <p:ph idx="1" type="body"/>
          </p:nvPr>
        </p:nvSpPr>
        <p:spPr>
          <a:xfrm>
            <a:off x="186800" y="165750"/>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pic>
        <p:nvPicPr>
          <p:cNvPr id="156" name="Google Shape;156;p21"/>
          <p:cNvPicPr preferRelativeResize="0"/>
          <p:nvPr/>
        </p:nvPicPr>
        <p:blipFill>
          <a:blip r:embed="rId2">
            <a:alphaModFix/>
          </a:blip>
          <a:stretch>
            <a:fillRect/>
          </a:stretch>
        </p:blipFill>
        <p:spPr>
          <a:xfrm>
            <a:off x="6066999" y="4146297"/>
            <a:ext cx="2011834" cy="995725"/>
          </a:xfrm>
          <a:prstGeom prst="rect">
            <a:avLst/>
          </a:prstGeom>
          <a:noFill/>
          <a:ln>
            <a:noFill/>
          </a:ln>
        </p:spPr>
      </p:pic>
      <p:sp>
        <p:nvSpPr>
          <p:cNvPr id="157" name="Google Shape;157;p21"/>
          <p:cNvSpPr txBox="1"/>
          <p:nvPr>
            <p:ph type="title"/>
          </p:nvPr>
        </p:nvSpPr>
        <p:spPr>
          <a:xfrm>
            <a:off x="165950" y="4324063"/>
            <a:ext cx="6040500" cy="6402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58" name="Google Shape;158;p21"/>
          <p:cNvSpPr txBox="1"/>
          <p:nvPr>
            <p:ph idx="2" type="body"/>
          </p:nvPr>
        </p:nvSpPr>
        <p:spPr>
          <a:xfrm>
            <a:off x="306575" y="874275"/>
            <a:ext cx="8856300" cy="36738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pic>
        <p:nvPicPr>
          <p:cNvPr id="159" name="Google Shape;159;p21"/>
          <p:cNvPicPr preferRelativeResize="0"/>
          <p:nvPr/>
        </p:nvPicPr>
        <p:blipFill>
          <a:blip r:embed="rId3">
            <a:alphaModFix/>
          </a:blip>
          <a:stretch>
            <a:fillRect/>
          </a:stretch>
        </p:blipFill>
        <p:spPr>
          <a:xfrm>
            <a:off x="8057550" y="4074275"/>
            <a:ext cx="995725" cy="995725"/>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60" name="Shape 160"/>
        <p:cNvGrpSpPr/>
        <p:nvPr/>
      </p:nvGrpSpPr>
      <p:grpSpPr>
        <a:xfrm>
          <a:off x="0" y="0"/>
          <a:ext cx="0" cy="0"/>
          <a:chOff x="0" y="0"/>
          <a:chExt cx="0" cy="0"/>
        </a:xfrm>
      </p:grpSpPr>
      <p:sp>
        <p:nvSpPr>
          <p:cNvPr id="161" name="Google Shape;161;p22"/>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pic>
        <p:nvPicPr>
          <p:cNvPr id="162" name="Google Shape;162;p22"/>
          <p:cNvPicPr preferRelativeResize="0"/>
          <p:nvPr/>
        </p:nvPicPr>
        <p:blipFill>
          <a:blip r:embed="rId2">
            <a:alphaModFix/>
          </a:blip>
          <a:stretch>
            <a:fillRect/>
          </a:stretch>
        </p:blipFill>
        <p:spPr>
          <a:xfrm>
            <a:off x="8072800" y="4076200"/>
            <a:ext cx="1003175" cy="1003175"/>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63" name="Shape 163"/>
        <p:cNvGrpSpPr/>
        <p:nvPr/>
      </p:nvGrpSpPr>
      <p:grpSpPr>
        <a:xfrm>
          <a:off x="0" y="0"/>
          <a:ext cx="0" cy="0"/>
          <a:chOff x="0" y="0"/>
          <a:chExt cx="0" cy="0"/>
        </a:xfrm>
      </p:grpSpPr>
      <p:pic>
        <p:nvPicPr>
          <p:cNvPr id="164" name="Google Shape;164;p23"/>
          <p:cNvPicPr preferRelativeResize="0"/>
          <p:nvPr/>
        </p:nvPicPr>
        <p:blipFill>
          <a:blip r:embed="rId2">
            <a:alphaModFix/>
          </a:blip>
          <a:stretch>
            <a:fillRect/>
          </a:stretch>
        </p:blipFill>
        <p:spPr>
          <a:xfrm>
            <a:off x="8050200" y="4076325"/>
            <a:ext cx="991700" cy="991700"/>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1">
  <p:cSld name="CAPTION_ONLY_1">
    <p:spTree>
      <p:nvGrpSpPr>
        <p:cNvPr id="165" name="Shape 165"/>
        <p:cNvGrpSpPr/>
        <p:nvPr/>
      </p:nvGrpSpPr>
      <p:grpSpPr>
        <a:xfrm>
          <a:off x="0" y="0"/>
          <a:ext cx="0" cy="0"/>
          <a:chOff x="0" y="0"/>
          <a:chExt cx="0" cy="0"/>
        </a:xfrm>
      </p:grpSpPr>
      <p:sp>
        <p:nvSpPr>
          <p:cNvPr id="166" name="Google Shape;166;p24"/>
          <p:cNvSpPr txBox="1"/>
          <p:nvPr>
            <p:ph idx="1" type="body"/>
          </p:nvPr>
        </p:nvSpPr>
        <p:spPr>
          <a:xfrm>
            <a:off x="209525" y="222500"/>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b="1"/>
            </a:lvl1pPr>
          </a:lstStyle>
          <a:p/>
        </p:txBody>
      </p:sp>
      <p:sp>
        <p:nvSpPr>
          <p:cNvPr id="167" name="Google Shape;167;p24"/>
          <p:cNvSpPr txBox="1"/>
          <p:nvPr/>
        </p:nvSpPr>
        <p:spPr>
          <a:xfrm>
            <a:off x="2738759" y="4268549"/>
            <a:ext cx="5998800" cy="605100"/>
          </a:xfrm>
          <a:prstGeom prst="rect">
            <a:avLst/>
          </a:prstGeom>
          <a:no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sz="4700">
                <a:solidFill>
                  <a:srgbClr val="5B0F00"/>
                </a:solidFill>
                <a:latin typeface="Style Script"/>
                <a:ea typeface="Style Script"/>
                <a:cs typeface="Style Script"/>
                <a:sym typeface="Style Script"/>
              </a:rPr>
              <a:t>“We are kind of a big deal.”</a:t>
            </a:r>
            <a:endParaRPr sz="4700">
              <a:solidFill>
                <a:srgbClr val="5B0F00"/>
              </a:solidFill>
              <a:latin typeface="Style Script"/>
              <a:ea typeface="Style Script"/>
              <a:cs typeface="Style Script"/>
              <a:sym typeface="Style Script"/>
            </a:endParaRPr>
          </a:p>
        </p:txBody>
      </p:sp>
      <p:sp>
        <p:nvSpPr>
          <p:cNvPr id="168" name="Google Shape;168;p24"/>
          <p:cNvSpPr txBox="1"/>
          <p:nvPr>
            <p:ph idx="2" type="body"/>
          </p:nvPr>
        </p:nvSpPr>
        <p:spPr>
          <a:xfrm>
            <a:off x="351975" y="862925"/>
            <a:ext cx="8549700" cy="33258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pic>
        <p:nvPicPr>
          <p:cNvPr id="169" name="Google Shape;169;p24"/>
          <p:cNvPicPr preferRelativeResize="0"/>
          <p:nvPr/>
        </p:nvPicPr>
        <p:blipFill>
          <a:blip r:embed="rId2">
            <a:alphaModFix/>
          </a:blip>
          <a:stretch>
            <a:fillRect/>
          </a:stretch>
        </p:blipFill>
        <p:spPr>
          <a:xfrm>
            <a:off x="7959250" y="4011950"/>
            <a:ext cx="1078775" cy="1078775"/>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1">
  <p:cSld name="TITLE_ONLY_2">
    <p:spTree>
      <p:nvGrpSpPr>
        <p:cNvPr id="170" name="Shape 170"/>
        <p:cNvGrpSpPr/>
        <p:nvPr/>
      </p:nvGrpSpPr>
      <p:grpSpPr>
        <a:xfrm>
          <a:off x="0" y="0"/>
          <a:ext cx="0" cy="0"/>
          <a:chOff x="0" y="0"/>
          <a:chExt cx="0" cy="0"/>
        </a:xfrm>
      </p:grpSpPr>
      <p:sp>
        <p:nvSpPr>
          <p:cNvPr id="171" name="Google Shape;171;p25"/>
          <p:cNvSpPr txBox="1"/>
          <p:nvPr>
            <p:ph type="title"/>
          </p:nvPr>
        </p:nvSpPr>
        <p:spPr>
          <a:xfrm>
            <a:off x="1454700" y="1402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pic>
        <p:nvPicPr>
          <p:cNvPr id="172" name="Google Shape;172;p25"/>
          <p:cNvPicPr preferRelativeResize="0"/>
          <p:nvPr/>
        </p:nvPicPr>
        <p:blipFill>
          <a:blip r:embed="rId2">
            <a:alphaModFix/>
          </a:blip>
          <a:stretch>
            <a:fillRect/>
          </a:stretch>
        </p:blipFill>
        <p:spPr>
          <a:xfrm>
            <a:off x="81750" y="35828"/>
            <a:ext cx="1487500" cy="736200"/>
          </a:xfrm>
          <a:prstGeom prst="rect">
            <a:avLst/>
          </a:prstGeom>
          <a:noFill/>
          <a:ln>
            <a:noFill/>
          </a:ln>
        </p:spPr>
      </p:pic>
      <p:cxnSp>
        <p:nvCxnSpPr>
          <p:cNvPr id="173" name="Google Shape;173;p25"/>
          <p:cNvCxnSpPr/>
          <p:nvPr/>
        </p:nvCxnSpPr>
        <p:spPr>
          <a:xfrm flipH="1" rot="10800000">
            <a:off x="170325" y="703925"/>
            <a:ext cx="8674800" cy="11400"/>
          </a:xfrm>
          <a:prstGeom prst="straightConnector1">
            <a:avLst/>
          </a:prstGeom>
          <a:noFill/>
          <a:ln cap="flat" cmpd="sng" w="76200">
            <a:solidFill>
              <a:srgbClr val="5B0F00"/>
            </a:solidFill>
            <a:prstDash val="solid"/>
            <a:round/>
            <a:headEnd len="med" w="med" type="none"/>
            <a:tailEnd len="med" w="med" type="none"/>
          </a:ln>
        </p:spPr>
      </p:cxnSp>
      <p:cxnSp>
        <p:nvCxnSpPr>
          <p:cNvPr id="174" name="Google Shape;174;p25"/>
          <p:cNvCxnSpPr/>
          <p:nvPr/>
        </p:nvCxnSpPr>
        <p:spPr>
          <a:xfrm flipH="1" rot="10800000">
            <a:off x="170325" y="780125"/>
            <a:ext cx="8674800" cy="11400"/>
          </a:xfrm>
          <a:prstGeom prst="straightConnector1">
            <a:avLst/>
          </a:prstGeom>
          <a:noFill/>
          <a:ln cap="flat" cmpd="sng" w="76200">
            <a:solidFill>
              <a:srgbClr val="E3ECD2"/>
            </a:solidFill>
            <a:prstDash val="solid"/>
            <a:round/>
            <a:headEnd len="med" w="med" type="none"/>
            <a:tailEnd len="med" w="med" type="none"/>
          </a:ln>
        </p:spPr>
      </p:cxnSp>
      <p:pic>
        <p:nvPicPr>
          <p:cNvPr id="175" name="Google Shape;175;p25"/>
          <p:cNvPicPr preferRelativeResize="0"/>
          <p:nvPr/>
        </p:nvPicPr>
        <p:blipFill>
          <a:blip r:embed="rId3">
            <a:alphaModFix/>
          </a:blip>
          <a:stretch>
            <a:fillRect/>
          </a:stretch>
        </p:blipFill>
        <p:spPr>
          <a:xfrm>
            <a:off x="7786804" y="3799981"/>
            <a:ext cx="1299763" cy="1299763"/>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SECTION_HEADER_2">
    <p:bg>
      <p:bgPr>
        <a:solidFill>
          <a:srgbClr val="5B0F00"/>
        </a:solidFill>
      </p:bgPr>
    </p:bg>
    <p:spTree>
      <p:nvGrpSpPr>
        <p:cNvPr id="176" name="Shape 176"/>
        <p:cNvGrpSpPr/>
        <p:nvPr/>
      </p:nvGrpSpPr>
      <p:grpSpPr>
        <a:xfrm>
          <a:off x="0" y="0"/>
          <a:ext cx="0" cy="0"/>
          <a:chOff x="0" y="0"/>
          <a:chExt cx="0" cy="0"/>
        </a:xfrm>
      </p:grpSpPr>
      <p:sp>
        <p:nvSpPr>
          <p:cNvPr id="177" name="Google Shape;177;p26"/>
          <p:cNvSpPr txBox="1"/>
          <p:nvPr>
            <p:ph type="title"/>
          </p:nvPr>
        </p:nvSpPr>
        <p:spPr>
          <a:xfrm>
            <a:off x="311700" y="118425"/>
            <a:ext cx="8520600" cy="841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1"/>
              </a:buClr>
              <a:buSzPts val="3600"/>
              <a:buNone/>
              <a:defRPr sz="3600">
                <a:solidFill>
                  <a:schemeClr val="lt1"/>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78" name="Google Shape;178;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79" name="Google Shape;179;p26"/>
          <p:cNvSpPr/>
          <p:nvPr/>
        </p:nvSpPr>
        <p:spPr>
          <a:xfrm>
            <a:off x="102200" y="4061100"/>
            <a:ext cx="7923300" cy="9957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700">
                <a:solidFill>
                  <a:srgbClr val="5B0F00"/>
                </a:solidFill>
                <a:latin typeface="EB Garamond"/>
                <a:ea typeface="EB Garamond"/>
                <a:cs typeface="EB Garamond"/>
                <a:sym typeface="EB Garamond"/>
              </a:rPr>
              <a:t>Federation of Texas A&amp;M University Mothers’ Club </a:t>
            </a:r>
            <a:endParaRPr b="1" sz="2700">
              <a:solidFill>
                <a:srgbClr val="5B0F00"/>
              </a:solidFill>
              <a:latin typeface="EB Garamond"/>
              <a:ea typeface="EB Garamond"/>
              <a:cs typeface="EB Garamond"/>
              <a:sym typeface="EB Garamond"/>
            </a:endParaRPr>
          </a:p>
        </p:txBody>
      </p:sp>
      <p:sp>
        <p:nvSpPr>
          <p:cNvPr id="180" name="Google Shape;180;p26"/>
          <p:cNvSpPr txBox="1"/>
          <p:nvPr>
            <p:ph idx="1" type="body"/>
          </p:nvPr>
        </p:nvSpPr>
        <p:spPr>
          <a:xfrm>
            <a:off x="383925" y="873200"/>
            <a:ext cx="8560500" cy="30498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0"/>
              </a:spcBef>
              <a:spcAft>
                <a:spcPts val="0"/>
              </a:spcAft>
              <a:buClr>
                <a:schemeClr val="lt1"/>
              </a:buClr>
              <a:buSzPts val="1400"/>
              <a:buChar char="○"/>
              <a:defRPr>
                <a:solidFill>
                  <a:schemeClr val="lt1"/>
                </a:solidFill>
              </a:defRPr>
            </a:lvl2pPr>
            <a:lvl3pPr indent="-317500" lvl="2" marL="1371600" rtl="0">
              <a:spcBef>
                <a:spcPts val="0"/>
              </a:spcBef>
              <a:spcAft>
                <a:spcPts val="0"/>
              </a:spcAft>
              <a:buClr>
                <a:schemeClr val="lt1"/>
              </a:buClr>
              <a:buSzPts val="1400"/>
              <a:buChar char="■"/>
              <a:defRPr>
                <a:solidFill>
                  <a:schemeClr val="lt1"/>
                </a:solidFill>
              </a:defRPr>
            </a:lvl3pPr>
            <a:lvl4pPr indent="-317500" lvl="3" marL="1828800" rtl="0">
              <a:spcBef>
                <a:spcPts val="0"/>
              </a:spcBef>
              <a:spcAft>
                <a:spcPts val="0"/>
              </a:spcAft>
              <a:buClr>
                <a:schemeClr val="lt1"/>
              </a:buClr>
              <a:buSzPts val="1400"/>
              <a:buChar char="●"/>
              <a:defRPr>
                <a:solidFill>
                  <a:schemeClr val="lt1"/>
                </a:solidFill>
              </a:defRPr>
            </a:lvl4pPr>
            <a:lvl5pPr indent="-317500" lvl="4" marL="2286000" rtl="0">
              <a:spcBef>
                <a:spcPts val="0"/>
              </a:spcBef>
              <a:spcAft>
                <a:spcPts val="0"/>
              </a:spcAft>
              <a:buClr>
                <a:schemeClr val="lt1"/>
              </a:buClr>
              <a:buSzPts val="1400"/>
              <a:buChar char="○"/>
              <a:defRPr>
                <a:solidFill>
                  <a:schemeClr val="lt1"/>
                </a:solidFill>
              </a:defRPr>
            </a:lvl5pPr>
            <a:lvl6pPr indent="-317500" lvl="5" marL="2743200" rtl="0">
              <a:spcBef>
                <a:spcPts val="0"/>
              </a:spcBef>
              <a:spcAft>
                <a:spcPts val="0"/>
              </a:spcAft>
              <a:buClr>
                <a:schemeClr val="lt1"/>
              </a:buClr>
              <a:buSzPts val="1400"/>
              <a:buChar char="■"/>
              <a:defRPr>
                <a:solidFill>
                  <a:schemeClr val="lt1"/>
                </a:solidFill>
              </a:defRPr>
            </a:lvl6pPr>
            <a:lvl7pPr indent="-317500" lvl="6" marL="3200400" rtl="0">
              <a:spcBef>
                <a:spcPts val="0"/>
              </a:spcBef>
              <a:spcAft>
                <a:spcPts val="0"/>
              </a:spcAft>
              <a:buClr>
                <a:schemeClr val="lt1"/>
              </a:buClr>
              <a:buSzPts val="1400"/>
              <a:buChar char="●"/>
              <a:defRPr>
                <a:solidFill>
                  <a:schemeClr val="lt1"/>
                </a:solidFill>
              </a:defRPr>
            </a:lvl7pPr>
            <a:lvl8pPr indent="-317500" lvl="7" marL="3657600" rtl="0">
              <a:spcBef>
                <a:spcPts val="0"/>
              </a:spcBef>
              <a:spcAft>
                <a:spcPts val="0"/>
              </a:spcAft>
              <a:buClr>
                <a:schemeClr val="lt1"/>
              </a:buClr>
              <a:buSzPts val="1400"/>
              <a:buChar char="○"/>
              <a:defRPr>
                <a:solidFill>
                  <a:schemeClr val="lt1"/>
                </a:solidFill>
              </a:defRPr>
            </a:lvl8pPr>
            <a:lvl9pPr indent="-317500" lvl="8" marL="4114800" rtl="0">
              <a:spcBef>
                <a:spcPts val="0"/>
              </a:spcBef>
              <a:spcAft>
                <a:spcPts val="0"/>
              </a:spcAft>
              <a:buClr>
                <a:schemeClr val="lt1"/>
              </a:buClr>
              <a:buSzPts val="1400"/>
              <a:buChar char="■"/>
              <a:defRPr>
                <a:solidFill>
                  <a:schemeClr val="lt1"/>
                </a:solidFill>
              </a:defRPr>
            </a:lvl9pPr>
          </a:lstStyle>
          <a:p/>
        </p:txBody>
      </p:sp>
      <p:pic>
        <p:nvPicPr>
          <p:cNvPr id="181" name="Google Shape;181;p26"/>
          <p:cNvPicPr preferRelativeResize="0"/>
          <p:nvPr/>
        </p:nvPicPr>
        <p:blipFill>
          <a:blip r:embed="rId2">
            <a:alphaModFix/>
          </a:blip>
          <a:stretch>
            <a:fillRect/>
          </a:stretch>
        </p:blipFill>
        <p:spPr>
          <a:xfrm>
            <a:off x="8025496" y="4061099"/>
            <a:ext cx="995681" cy="99570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88" name="Shape 188"/>
        <p:cNvGrpSpPr/>
        <p:nvPr/>
      </p:nvGrpSpPr>
      <p:grpSpPr>
        <a:xfrm>
          <a:off x="0" y="0"/>
          <a:ext cx="0" cy="0"/>
          <a:chOff x="0" y="0"/>
          <a:chExt cx="0" cy="0"/>
        </a:xfrm>
      </p:grpSpPr>
      <p:sp>
        <p:nvSpPr>
          <p:cNvPr id="189" name="Google Shape;189;p28"/>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90" name="Google Shape;190;p28"/>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91" name="Google Shape;191;p28"/>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2" name="Shape 192"/>
        <p:cNvGrpSpPr/>
        <p:nvPr/>
      </p:nvGrpSpPr>
      <p:grpSpPr>
        <a:xfrm>
          <a:off x="0" y="0"/>
          <a:ext cx="0" cy="0"/>
          <a:chOff x="0" y="0"/>
          <a:chExt cx="0" cy="0"/>
        </a:xfrm>
      </p:grpSpPr>
      <p:sp>
        <p:nvSpPr>
          <p:cNvPr id="193" name="Google Shape;193;p29"/>
          <p:cNvSpPr txBox="1"/>
          <p:nvPr>
            <p:ph type="ctrTitle"/>
          </p:nvPr>
        </p:nvSpPr>
        <p:spPr>
          <a:xfrm>
            <a:off x="342900" y="1065213"/>
            <a:ext cx="3886200" cy="735013"/>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94" name="Google Shape;194;p29"/>
          <p:cNvSpPr txBox="1"/>
          <p:nvPr>
            <p:ph idx="1" type="subTitle"/>
          </p:nvPr>
        </p:nvSpPr>
        <p:spPr>
          <a:xfrm>
            <a:off x="685800" y="1943100"/>
            <a:ext cx="3200400" cy="876300"/>
          </a:xfrm>
          <a:prstGeom prst="rect">
            <a:avLst/>
          </a:prstGeom>
          <a:noFill/>
          <a:ln>
            <a:noFill/>
          </a:ln>
        </p:spPr>
        <p:txBody>
          <a:bodyPr anchorCtr="0" anchor="t" bIns="22850" lIns="45725" spcFirstLastPara="1" rIns="45725" wrap="square" tIns="22850">
            <a:normAutofit/>
          </a:bodyPr>
          <a:lstStyle>
            <a:lvl1pPr lvl="0" algn="ctr">
              <a:spcBef>
                <a:spcPts val="300"/>
              </a:spcBef>
              <a:spcAft>
                <a:spcPts val="0"/>
              </a:spcAft>
              <a:buClr>
                <a:srgbClr val="888888"/>
              </a:buClr>
              <a:buSzPts val="1600"/>
              <a:buNone/>
              <a:defRPr>
                <a:solidFill>
                  <a:srgbClr val="888888"/>
                </a:solidFill>
              </a:defRPr>
            </a:lvl1pPr>
            <a:lvl2pPr lvl="1" algn="ctr">
              <a:spcBef>
                <a:spcPts val="300"/>
              </a:spcBef>
              <a:spcAft>
                <a:spcPts val="0"/>
              </a:spcAft>
              <a:buClr>
                <a:srgbClr val="888888"/>
              </a:buClr>
              <a:buSzPts val="1400"/>
              <a:buNone/>
              <a:defRPr>
                <a:solidFill>
                  <a:srgbClr val="888888"/>
                </a:solidFill>
              </a:defRPr>
            </a:lvl2pPr>
            <a:lvl3pPr lvl="2" algn="ctr">
              <a:spcBef>
                <a:spcPts val="200"/>
              </a:spcBef>
              <a:spcAft>
                <a:spcPts val="0"/>
              </a:spcAft>
              <a:buClr>
                <a:srgbClr val="888888"/>
              </a:buClr>
              <a:buSzPts val="1200"/>
              <a:buNone/>
              <a:defRPr>
                <a:solidFill>
                  <a:srgbClr val="888888"/>
                </a:solidFill>
              </a:defRPr>
            </a:lvl3pPr>
            <a:lvl4pPr lvl="3" algn="ctr">
              <a:spcBef>
                <a:spcPts val="200"/>
              </a:spcBef>
              <a:spcAft>
                <a:spcPts val="0"/>
              </a:spcAft>
              <a:buClr>
                <a:srgbClr val="888888"/>
              </a:buClr>
              <a:buSzPts val="1000"/>
              <a:buNone/>
              <a:defRPr>
                <a:solidFill>
                  <a:srgbClr val="888888"/>
                </a:solidFill>
              </a:defRPr>
            </a:lvl4pPr>
            <a:lvl5pPr lvl="4" algn="ctr">
              <a:spcBef>
                <a:spcPts val="200"/>
              </a:spcBef>
              <a:spcAft>
                <a:spcPts val="0"/>
              </a:spcAft>
              <a:buClr>
                <a:srgbClr val="888888"/>
              </a:buClr>
              <a:buSzPts val="1000"/>
              <a:buNone/>
              <a:defRPr>
                <a:solidFill>
                  <a:srgbClr val="888888"/>
                </a:solidFill>
              </a:defRPr>
            </a:lvl5pPr>
            <a:lvl6pPr lvl="5" algn="ctr">
              <a:spcBef>
                <a:spcPts val="200"/>
              </a:spcBef>
              <a:spcAft>
                <a:spcPts val="0"/>
              </a:spcAft>
              <a:buClr>
                <a:srgbClr val="888888"/>
              </a:buClr>
              <a:buSzPts val="1000"/>
              <a:buNone/>
              <a:defRPr>
                <a:solidFill>
                  <a:srgbClr val="888888"/>
                </a:solidFill>
              </a:defRPr>
            </a:lvl6pPr>
            <a:lvl7pPr lvl="6" algn="ctr">
              <a:spcBef>
                <a:spcPts val="200"/>
              </a:spcBef>
              <a:spcAft>
                <a:spcPts val="0"/>
              </a:spcAft>
              <a:buClr>
                <a:srgbClr val="888888"/>
              </a:buClr>
              <a:buSzPts val="1000"/>
              <a:buNone/>
              <a:defRPr>
                <a:solidFill>
                  <a:srgbClr val="888888"/>
                </a:solidFill>
              </a:defRPr>
            </a:lvl7pPr>
            <a:lvl8pPr lvl="7" algn="ctr">
              <a:spcBef>
                <a:spcPts val="200"/>
              </a:spcBef>
              <a:spcAft>
                <a:spcPts val="0"/>
              </a:spcAft>
              <a:buClr>
                <a:srgbClr val="888888"/>
              </a:buClr>
              <a:buSzPts val="1000"/>
              <a:buNone/>
              <a:defRPr>
                <a:solidFill>
                  <a:srgbClr val="888888"/>
                </a:solidFill>
              </a:defRPr>
            </a:lvl8pPr>
            <a:lvl9pPr lvl="8" algn="ctr">
              <a:spcBef>
                <a:spcPts val="200"/>
              </a:spcBef>
              <a:spcAft>
                <a:spcPts val="0"/>
              </a:spcAft>
              <a:buClr>
                <a:srgbClr val="888888"/>
              </a:buClr>
              <a:buSzPts val="1000"/>
              <a:buNone/>
              <a:defRPr>
                <a:solidFill>
                  <a:srgbClr val="888888"/>
                </a:solidFill>
              </a:defRPr>
            </a:lvl9pPr>
          </a:lstStyle>
          <a:p/>
        </p:txBody>
      </p:sp>
      <p:sp>
        <p:nvSpPr>
          <p:cNvPr id="195" name="Google Shape;195;p29"/>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96" name="Google Shape;196;p29"/>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97" name="Google Shape;197;p29"/>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98" name="Shape 198"/>
        <p:cNvGrpSpPr/>
        <p:nvPr/>
      </p:nvGrpSpPr>
      <p:grpSpPr>
        <a:xfrm>
          <a:off x="0" y="0"/>
          <a:ext cx="0" cy="0"/>
          <a:chOff x="0" y="0"/>
          <a:chExt cx="0" cy="0"/>
        </a:xfrm>
      </p:grpSpPr>
      <p:sp>
        <p:nvSpPr>
          <p:cNvPr id="199" name="Google Shape;199;p30"/>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200" name="Google Shape;200;p30"/>
          <p:cNvSpPr txBox="1"/>
          <p:nvPr>
            <p:ph idx="1" type="body"/>
          </p:nvPr>
        </p:nvSpPr>
        <p:spPr>
          <a:xfrm>
            <a:off x="228600" y="800100"/>
            <a:ext cx="4114800" cy="2262982"/>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201" name="Google Shape;201;p30"/>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202" name="Google Shape;202;p30"/>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203" name="Google Shape;203;p30"/>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04" name="Shape 204"/>
        <p:cNvGrpSpPr/>
        <p:nvPr/>
      </p:nvGrpSpPr>
      <p:grpSpPr>
        <a:xfrm>
          <a:off x="0" y="0"/>
          <a:ext cx="0" cy="0"/>
          <a:chOff x="0" y="0"/>
          <a:chExt cx="0" cy="0"/>
        </a:xfrm>
      </p:grpSpPr>
      <p:sp>
        <p:nvSpPr>
          <p:cNvPr id="205" name="Google Shape;205;p31"/>
          <p:cNvSpPr txBox="1"/>
          <p:nvPr>
            <p:ph type="title"/>
          </p:nvPr>
        </p:nvSpPr>
        <p:spPr>
          <a:xfrm>
            <a:off x="361156" y="2203450"/>
            <a:ext cx="3886200" cy="681038"/>
          </a:xfrm>
          <a:prstGeom prst="rect">
            <a:avLst/>
          </a:prstGeom>
          <a:noFill/>
          <a:ln>
            <a:noFill/>
          </a:ln>
        </p:spPr>
        <p:txBody>
          <a:bodyPr anchorCtr="0" anchor="t" bIns="22850" lIns="45725" spcFirstLastPara="1" rIns="45725" wrap="square" tIns="22850">
            <a:normAutofit/>
          </a:bodyPr>
          <a:lstStyle>
            <a:lvl1pPr lvl="0" algn="l">
              <a:spcBef>
                <a:spcPts val="0"/>
              </a:spcBef>
              <a:spcAft>
                <a:spcPts val="0"/>
              </a:spcAft>
              <a:buClr>
                <a:schemeClr val="dk1"/>
              </a:buClr>
              <a:buSzPts val="2000"/>
              <a:buFont typeface="Calibri"/>
              <a:buNone/>
              <a:defRPr b="1" sz="2000" cap="none"/>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206" name="Google Shape;206;p31"/>
          <p:cNvSpPr txBox="1"/>
          <p:nvPr>
            <p:ph idx="1" type="body"/>
          </p:nvPr>
        </p:nvSpPr>
        <p:spPr>
          <a:xfrm>
            <a:off x="361156" y="1453357"/>
            <a:ext cx="3886200" cy="750094"/>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rgbClr val="888888"/>
              </a:buClr>
              <a:buSzPts val="1000"/>
              <a:buNone/>
              <a:defRPr sz="1000">
                <a:solidFill>
                  <a:srgbClr val="888888"/>
                </a:solidFill>
              </a:defRPr>
            </a:lvl1pPr>
            <a:lvl2pPr indent="-228600" lvl="1" marL="914400" algn="l">
              <a:spcBef>
                <a:spcPts val="200"/>
              </a:spcBef>
              <a:spcAft>
                <a:spcPts val="0"/>
              </a:spcAft>
              <a:buClr>
                <a:srgbClr val="888888"/>
              </a:buClr>
              <a:buSzPts val="900"/>
              <a:buNone/>
              <a:defRPr sz="900">
                <a:solidFill>
                  <a:srgbClr val="888888"/>
                </a:solidFill>
              </a:defRPr>
            </a:lvl2pPr>
            <a:lvl3pPr indent="-228600" lvl="2" marL="1371600" algn="l">
              <a:spcBef>
                <a:spcPts val="200"/>
              </a:spcBef>
              <a:spcAft>
                <a:spcPts val="0"/>
              </a:spcAft>
              <a:buClr>
                <a:srgbClr val="888888"/>
              </a:buClr>
              <a:buSzPts val="800"/>
              <a:buNone/>
              <a:defRPr sz="800">
                <a:solidFill>
                  <a:srgbClr val="888888"/>
                </a:solidFill>
              </a:defRPr>
            </a:lvl3pPr>
            <a:lvl4pPr indent="-228600" lvl="3" marL="1828800" algn="l">
              <a:spcBef>
                <a:spcPts val="100"/>
              </a:spcBef>
              <a:spcAft>
                <a:spcPts val="0"/>
              </a:spcAft>
              <a:buClr>
                <a:srgbClr val="888888"/>
              </a:buClr>
              <a:buSzPts val="700"/>
              <a:buNone/>
              <a:defRPr sz="700">
                <a:solidFill>
                  <a:srgbClr val="888888"/>
                </a:solidFill>
              </a:defRPr>
            </a:lvl4pPr>
            <a:lvl5pPr indent="-228600" lvl="4" marL="2286000" algn="l">
              <a:spcBef>
                <a:spcPts val="100"/>
              </a:spcBef>
              <a:spcAft>
                <a:spcPts val="0"/>
              </a:spcAft>
              <a:buClr>
                <a:srgbClr val="888888"/>
              </a:buClr>
              <a:buSzPts val="700"/>
              <a:buNone/>
              <a:defRPr sz="700">
                <a:solidFill>
                  <a:srgbClr val="888888"/>
                </a:solidFill>
              </a:defRPr>
            </a:lvl5pPr>
            <a:lvl6pPr indent="-228600" lvl="5" marL="2743200" algn="l">
              <a:spcBef>
                <a:spcPts val="100"/>
              </a:spcBef>
              <a:spcAft>
                <a:spcPts val="0"/>
              </a:spcAft>
              <a:buClr>
                <a:srgbClr val="888888"/>
              </a:buClr>
              <a:buSzPts val="700"/>
              <a:buNone/>
              <a:defRPr sz="700">
                <a:solidFill>
                  <a:srgbClr val="888888"/>
                </a:solidFill>
              </a:defRPr>
            </a:lvl6pPr>
            <a:lvl7pPr indent="-228600" lvl="6" marL="3200400" algn="l">
              <a:spcBef>
                <a:spcPts val="100"/>
              </a:spcBef>
              <a:spcAft>
                <a:spcPts val="0"/>
              </a:spcAft>
              <a:buClr>
                <a:srgbClr val="888888"/>
              </a:buClr>
              <a:buSzPts val="700"/>
              <a:buNone/>
              <a:defRPr sz="700">
                <a:solidFill>
                  <a:srgbClr val="888888"/>
                </a:solidFill>
              </a:defRPr>
            </a:lvl7pPr>
            <a:lvl8pPr indent="-228600" lvl="7" marL="3657600" algn="l">
              <a:spcBef>
                <a:spcPts val="100"/>
              </a:spcBef>
              <a:spcAft>
                <a:spcPts val="0"/>
              </a:spcAft>
              <a:buClr>
                <a:srgbClr val="888888"/>
              </a:buClr>
              <a:buSzPts val="700"/>
              <a:buNone/>
              <a:defRPr sz="700">
                <a:solidFill>
                  <a:srgbClr val="888888"/>
                </a:solidFill>
              </a:defRPr>
            </a:lvl8pPr>
            <a:lvl9pPr indent="-228600" lvl="8" marL="4114800" algn="l">
              <a:spcBef>
                <a:spcPts val="100"/>
              </a:spcBef>
              <a:spcAft>
                <a:spcPts val="0"/>
              </a:spcAft>
              <a:buClr>
                <a:srgbClr val="888888"/>
              </a:buClr>
              <a:buSzPts val="700"/>
              <a:buNone/>
              <a:defRPr sz="700">
                <a:solidFill>
                  <a:srgbClr val="888888"/>
                </a:solidFill>
              </a:defRPr>
            </a:lvl9pPr>
          </a:lstStyle>
          <a:p/>
        </p:txBody>
      </p:sp>
      <p:sp>
        <p:nvSpPr>
          <p:cNvPr id="207" name="Google Shape;207;p31"/>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208" name="Google Shape;208;p31"/>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209" name="Google Shape;209;p31"/>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3 1">
  <p:cSld name="TITLE_3_1">
    <p:spTree>
      <p:nvGrpSpPr>
        <p:cNvPr id="31" name="Shape 31"/>
        <p:cNvGrpSpPr/>
        <p:nvPr/>
      </p:nvGrpSpPr>
      <p:grpSpPr>
        <a:xfrm>
          <a:off x="0" y="0"/>
          <a:ext cx="0" cy="0"/>
          <a:chOff x="0" y="0"/>
          <a:chExt cx="0" cy="0"/>
        </a:xfrm>
      </p:grpSpPr>
      <p:cxnSp>
        <p:nvCxnSpPr>
          <p:cNvPr id="32" name="Google Shape;32;p4"/>
          <p:cNvCxnSpPr/>
          <p:nvPr/>
        </p:nvCxnSpPr>
        <p:spPr>
          <a:xfrm>
            <a:off x="9037958" y="90917"/>
            <a:ext cx="0" cy="4916400"/>
          </a:xfrm>
          <a:prstGeom prst="straightConnector1">
            <a:avLst/>
          </a:prstGeom>
          <a:noFill/>
          <a:ln cap="flat" cmpd="sng" w="28575">
            <a:solidFill>
              <a:srgbClr val="5B0F00"/>
            </a:solidFill>
            <a:prstDash val="solid"/>
            <a:round/>
            <a:headEnd len="med" w="med" type="none"/>
            <a:tailEnd len="med" w="med" type="none"/>
          </a:ln>
        </p:spPr>
      </p:cxnSp>
      <p:cxnSp>
        <p:nvCxnSpPr>
          <p:cNvPr id="33" name="Google Shape;33;p4"/>
          <p:cNvCxnSpPr/>
          <p:nvPr/>
        </p:nvCxnSpPr>
        <p:spPr>
          <a:xfrm flipH="1">
            <a:off x="109876" y="90825"/>
            <a:ext cx="18300" cy="4997700"/>
          </a:xfrm>
          <a:prstGeom prst="straightConnector1">
            <a:avLst/>
          </a:prstGeom>
          <a:noFill/>
          <a:ln cap="flat" cmpd="sng" w="28575">
            <a:solidFill>
              <a:srgbClr val="5B0F00"/>
            </a:solidFill>
            <a:prstDash val="solid"/>
            <a:round/>
            <a:headEnd len="med" w="med" type="none"/>
            <a:tailEnd len="med" w="med" type="none"/>
          </a:ln>
        </p:spPr>
      </p:cxnSp>
      <p:cxnSp>
        <p:nvCxnSpPr>
          <p:cNvPr id="34" name="Google Shape;34;p4"/>
          <p:cNvCxnSpPr/>
          <p:nvPr/>
        </p:nvCxnSpPr>
        <p:spPr>
          <a:xfrm>
            <a:off x="71400" y="90825"/>
            <a:ext cx="4152300" cy="11400"/>
          </a:xfrm>
          <a:prstGeom prst="straightConnector1">
            <a:avLst/>
          </a:prstGeom>
          <a:noFill/>
          <a:ln cap="flat" cmpd="sng" w="28575">
            <a:solidFill>
              <a:srgbClr val="5B0F00"/>
            </a:solidFill>
            <a:prstDash val="solid"/>
            <a:round/>
            <a:headEnd len="med" w="med" type="diamond"/>
            <a:tailEnd len="med" w="med" type="none"/>
          </a:ln>
        </p:spPr>
      </p:cxnSp>
      <p:cxnSp>
        <p:nvCxnSpPr>
          <p:cNvPr id="35" name="Google Shape;35;p4"/>
          <p:cNvCxnSpPr/>
          <p:nvPr/>
        </p:nvCxnSpPr>
        <p:spPr>
          <a:xfrm flipH="1" rot="10800000">
            <a:off x="4825575" y="82700"/>
            <a:ext cx="4250700" cy="19500"/>
          </a:xfrm>
          <a:prstGeom prst="straightConnector1">
            <a:avLst/>
          </a:prstGeom>
          <a:noFill/>
          <a:ln cap="flat" cmpd="sng" w="28575">
            <a:solidFill>
              <a:srgbClr val="5B0F00"/>
            </a:solidFill>
            <a:prstDash val="solid"/>
            <a:round/>
            <a:headEnd len="med" w="med" type="none"/>
            <a:tailEnd len="med" w="med" type="diamond"/>
          </a:ln>
        </p:spPr>
      </p:cxnSp>
      <p:cxnSp>
        <p:nvCxnSpPr>
          <p:cNvPr id="36" name="Google Shape;36;p4"/>
          <p:cNvCxnSpPr/>
          <p:nvPr/>
        </p:nvCxnSpPr>
        <p:spPr>
          <a:xfrm flipH="1" rot="10800000">
            <a:off x="5393300" y="5024250"/>
            <a:ext cx="3690000" cy="5700"/>
          </a:xfrm>
          <a:prstGeom prst="straightConnector1">
            <a:avLst/>
          </a:prstGeom>
          <a:noFill/>
          <a:ln cap="flat" cmpd="sng" w="28575">
            <a:solidFill>
              <a:srgbClr val="5B0F00"/>
            </a:solidFill>
            <a:prstDash val="solid"/>
            <a:round/>
            <a:headEnd len="med" w="med" type="none"/>
            <a:tailEnd len="med" w="med" type="diamond"/>
          </a:ln>
        </p:spPr>
      </p:cxnSp>
      <p:cxnSp>
        <p:nvCxnSpPr>
          <p:cNvPr id="37" name="Google Shape;37;p4"/>
          <p:cNvCxnSpPr/>
          <p:nvPr/>
        </p:nvCxnSpPr>
        <p:spPr>
          <a:xfrm flipH="1" rot="10800000">
            <a:off x="75803" y="5029946"/>
            <a:ext cx="3784800" cy="10200"/>
          </a:xfrm>
          <a:prstGeom prst="straightConnector1">
            <a:avLst/>
          </a:prstGeom>
          <a:noFill/>
          <a:ln cap="flat" cmpd="sng" w="28575">
            <a:solidFill>
              <a:srgbClr val="5B0F00"/>
            </a:solidFill>
            <a:prstDash val="solid"/>
            <a:round/>
            <a:headEnd len="med" w="med" type="diamond"/>
            <a:tailEnd len="med" w="med" type="none"/>
          </a:ln>
        </p:spPr>
      </p:cxnSp>
      <p:pic>
        <p:nvPicPr>
          <p:cNvPr id="38" name="Google Shape;38;p4"/>
          <p:cNvPicPr preferRelativeResize="0"/>
          <p:nvPr/>
        </p:nvPicPr>
        <p:blipFill>
          <a:blip r:embed="rId2">
            <a:alphaModFix/>
          </a:blip>
          <a:stretch>
            <a:fillRect/>
          </a:stretch>
        </p:blipFill>
        <p:spPr>
          <a:xfrm>
            <a:off x="3622861" y="4223972"/>
            <a:ext cx="2011834" cy="995725"/>
          </a:xfrm>
          <a:prstGeom prst="rect">
            <a:avLst/>
          </a:prstGeom>
          <a:noFill/>
          <a:ln>
            <a:noFill/>
          </a:ln>
        </p:spPr>
      </p:pic>
      <p:sp>
        <p:nvSpPr>
          <p:cNvPr id="39" name="Google Shape;39;p4"/>
          <p:cNvSpPr/>
          <p:nvPr/>
        </p:nvSpPr>
        <p:spPr>
          <a:xfrm>
            <a:off x="5188925" y="1351150"/>
            <a:ext cx="3168000" cy="2816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EB Garamond"/>
                <a:ea typeface="EB Garamond"/>
                <a:cs typeface="EB Garamond"/>
                <a:sym typeface="EB Garamond"/>
              </a:rPr>
              <a:t>Insert image</a:t>
            </a:r>
            <a:endParaRPr>
              <a:latin typeface="EB Garamond"/>
              <a:ea typeface="EB Garamond"/>
              <a:cs typeface="EB Garamond"/>
              <a:sym typeface="EB Garamond"/>
            </a:endParaRPr>
          </a:p>
        </p:txBody>
      </p:sp>
      <p:sp>
        <p:nvSpPr>
          <p:cNvPr id="40" name="Google Shape;40;p4"/>
          <p:cNvSpPr txBox="1"/>
          <p:nvPr/>
        </p:nvSpPr>
        <p:spPr>
          <a:xfrm>
            <a:off x="460725" y="1681950"/>
            <a:ext cx="3519900" cy="263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5B0F00"/>
                </a:solidFill>
                <a:latin typeface="EB Garamond"/>
                <a:ea typeface="EB Garamond"/>
                <a:cs typeface="EB Garamond"/>
                <a:sym typeface="EB Garamond"/>
              </a:rPr>
              <a:t>Insert text here </a:t>
            </a:r>
            <a:endParaRPr sz="1800">
              <a:solidFill>
                <a:srgbClr val="5B0F00"/>
              </a:solidFill>
              <a:latin typeface="EB Garamond"/>
              <a:ea typeface="EB Garamond"/>
              <a:cs typeface="EB Garamond"/>
              <a:sym typeface="EB Garamond"/>
            </a:endParaRPr>
          </a:p>
        </p:txBody>
      </p:sp>
      <p:sp>
        <p:nvSpPr>
          <p:cNvPr id="41" name="Google Shape;41;p4"/>
          <p:cNvSpPr txBox="1"/>
          <p:nvPr>
            <p:ph idx="1" type="subTitle"/>
          </p:nvPr>
        </p:nvSpPr>
        <p:spPr>
          <a:xfrm>
            <a:off x="465525" y="1021875"/>
            <a:ext cx="4439400" cy="556500"/>
          </a:xfrm>
          <a:prstGeom prst="rect">
            <a:avLst/>
          </a:prstGeom>
        </p:spPr>
        <p:txBody>
          <a:bodyPr anchorCtr="0" anchor="t" bIns="91425" lIns="91425" spcFirstLastPara="1" rIns="91425" wrap="square" tIns="91425">
            <a:norm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42" name="Google Shape;42;p4"/>
          <p:cNvPicPr preferRelativeResize="0"/>
          <p:nvPr/>
        </p:nvPicPr>
        <p:blipFill>
          <a:blip r:embed="rId3">
            <a:alphaModFix/>
          </a:blip>
          <a:stretch>
            <a:fillRect/>
          </a:stretch>
        </p:blipFill>
        <p:spPr>
          <a:xfrm>
            <a:off x="4110150" y="0"/>
            <a:ext cx="923700" cy="92370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10" name="Shape 210"/>
        <p:cNvGrpSpPr/>
        <p:nvPr/>
      </p:nvGrpSpPr>
      <p:grpSpPr>
        <a:xfrm>
          <a:off x="0" y="0"/>
          <a:ext cx="0" cy="0"/>
          <a:chOff x="0" y="0"/>
          <a:chExt cx="0" cy="0"/>
        </a:xfrm>
      </p:grpSpPr>
      <p:sp>
        <p:nvSpPr>
          <p:cNvPr id="211" name="Google Shape;211;p32"/>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212" name="Google Shape;212;p32"/>
          <p:cNvSpPr txBox="1"/>
          <p:nvPr>
            <p:ph idx="1" type="body"/>
          </p:nvPr>
        </p:nvSpPr>
        <p:spPr>
          <a:xfrm>
            <a:off x="228600" y="800100"/>
            <a:ext cx="2019300" cy="2262982"/>
          </a:xfrm>
          <a:prstGeom prst="rect">
            <a:avLst/>
          </a:prstGeom>
          <a:noFill/>
          <a:ln>
            <a:noFill/>
          </a:ln>
        </p:spPr>
        <p:txBody>
          <a:bodyPr anchorCtr="0" anchor="t" bIns="22850" lIns="45725" spcFirstLastPara="1" rIns="45725" wrap="square" tIns="22850">
            <a:normAutofit/>
          </a:bodyPr>
          <a:lstStyle>
            <a:lvl1pPr indent="-317500" lvl="0" marL="457200" algn="l">
              <a:spcBef>
                <a:spcPts val="300"/>
              </a:spcBef>
              <a:spcAft>
                <a:spcPts val="0"/>
              </a:spcAft>
              <a:buClr>
                <a:schemeClr val="dk1"/>
              </a:buClr>
              <a:buSzPts val="1400"/>
              <a:buChar char="•"/>
              <a:defRPr sz="1400"/>
            </a:lvl1pPr>
            <a:lvl2pPr indent="-304800" lvl="1" marL="914400" algn="l">
              <a:spcBef>
                <a:spcPts val="200"/>
              </a:spcBef>
              <a:spcAft>
                <a:spcPts val="0"/>
              </a:spcAft>
              <a:buClr>
                <a:schemeClr val="dk1"/>
              </a:buClr>
              <a:buSzPts val="1200"/>
              <a:buChar char="–"/>
              <a:defRPr sz="1200"/>
            </a:lvl2pPr>
            <a:lvl3pPr indent="-292100" lvl="2" marL="1371600" algn="l">
              <a:spcBef>
                <a:spcPts val="200"/>
              </a:spcBef>
              <a:spcAft>
                <a:spcPts val="0"/>
              </a:spcAft>
              <a:buClr>
                <a:schemeClr val="dk1"/>
              </a:buClr>
              <a:buSzPts val="1000"/>
              <a:buChar char="•"/>
              <a:defRPr sz="10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213" name="Google Shape;213;p32"/>
          <p:cNvSpPr txBox="1"/>
          <p:nvPr>
            <p:ph idx="2" type="body"/>
          </p:nvPr>
        </p:nvSpPr>
        <p:spPr>
          <a:xfrm>
            <a:off x="2324100" y="800100"/>
            <a:ext cx="2019300" cy="2262982"/>
          </a:xfrm>
          <a:prstGeom prst="rect">
            <a:avLst/>
          </a:prstGeom>
          <a:noFill/>
          <a:ln>
            <a:noFill/>
          </a:ln>
        </p:spPr>
        <p:txBody>
          <a:bodyPr anchorCtr="0" anchor="t" bIns="22850" lIns="45725" spcFirstLastPara="1" rIns="45725" wrap="square" tIns="22850">
            <a:normAutofit/>
          </a:bodyPr>
          <a:lstStyle>
            <a:lvl1pPr indent="-317500" lvl="0" marL="457200" algn="l">
              <a:spcBef>
                <a:spcPts val="300"/>
              </a:spcBef>
              <a:spcAft>
                <a:spcPts val="0"/>
              </a:spcAft>
              <a:buClr>
                <a:schemeClr val="dk1"/>
              </a:buClr>
              <a:buSzPts val="1400"/>
              <a:buChar char="•"/>
              <a:defRPr sz="1400"/>
            </a:lvl1pPr>
            <a:lvl2pPr indent="-304800" lvl="1" marL="914400" algn="l">
              <a:spcBef>
                <a:spcPts val="200"/>
              </a:spcBef>
              <a:spcAft>
                <a:spcPts val="0"/>
              </a:spcAft>
              <a:buClr>
                <a:schemeClr val="dk1"/>
              </a:buClr>
              <a:buSzPts val="1200"/>
              <a:buChar char="–"/>
              <a:defRPr sz="1200"/>
            </a:lvl2pPr>
            <a:lvl3pPr indent="-292100" lvl="2" marL="1371600" algn="l">
              <a:spcBef>
                <a:spcPts val="200"/>
              </a:spcBef>
              <a:spcAft>
                <a:spcPts val="0"/>
              </a:spcAft>
              <a:buClr>
                <a:schemeClr val="dk1"/>
              </a:buClr>
              <a:buSzPts val="1000"/>
              <a:buChar char="•"/>
              <a:defRPr sz="10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214" name="Google Shape;214;p32"/>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215" name="Google Shape;215;p32"/>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216" name="Google Shape;216;p32"/>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17" name="Shape 217"/>
        <p:cNvGrpSpPr/>
        <p:nvPr/>
      </p:nvGrpSpPr>
      <p:grpSpPr>
        <a:xfrm>
          <a:off x="0" y="0"/>
          <a:ext cx="0" cy="0"/>
          <a:chOff x="0" y="0"/>
          <a:chExt cx="0" cy="0"/>
        </a:xfrm>
      </p:grpSpPr>
      <p:sp>
        <p:nvSpPr>
          <p:cNvPr id="218" name="Google Shape;218;p33"/>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2200"/>
              <a:buFont typeface="Calibri"/>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219" name="Google Shape;219;p33"/>
          <p:cNvSpPr txBox="1"/>
          <p:nvPr>
            <p:ph idx="1" type="body"/>
          </p:nvPr>
        </p:nvSpPr>
        <p:spPr>
          <a:xfrm>
            <a:off x="228600" y="767556"/>
            <a:ext cx="2020094" cy="319881"/>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chemeClr val="dk1"/>
              </a:buClr>
              <a:buSzPts val="1200"/>
              <a:buNone/>
              <a:defRPr b="1" sz="1200"/>
            </a:lvl1pPr>
            <a:lvl2pPr indent="-228600" lvl="1" marL="914400" algn="l">
              <a:spcBef>
                <a:spcPts val="200"/>
              </a:spcBef>
              <a:spcAft>
                <a:spcPts val="0"/>
              </a:spcAft>
              <a:buClr>
                <a:schemeClr val="dk1"/>
              </a:buClr>
              <a:buSzPts val="1000"/>
              <a:buNone/>
              <a:defRPr b="1" sz="1000"/>
            </a:lvl2pPr>
            <a:lvl3pPr indent="-228600" lvl="2" marL="1371600" algn="l">
              <a:spcBef>
                <a:spcPts val="200"/>
              </a:spcBef>
              <a:spcAft>
                <a:spcPts val="0"/>
              </a:spcAft>
              <a:buClr>
                <a:schemeClr val="dk1"/>
              </a:buClr>
              <a:buSzPts val="900"/>
              <a:buNone/>
              <a:defRPr b="1" sz="900"/>
            </a:lvl3pPr>
            <a:lvl4pPr indent="-228600" lvl="3" marL="1828800" algn="l">
              <a:spcBef>
                <a:spcPts val="200"/>
              </a:spcBef>
              <a:spcAft>
                <a:spcPts val="0"/>
              </a:spcAft>
              <a:buClr>
                <a:schemeClr val="dk1"/>
              </a:buClr>
              <a:buSzPts val="800"/>
              <a:buNone/>
              <a:defRPr b="1" sz="800"/>
            </a:lvl4pPr>
            <a:lvl5pPr indent="-228600" lvl="4" marL="2286000" algn="l">
              <a:spcBef>
                <a:spcPts val="200"/>
              </a:spcBef>
              <a:spcAft>
                <a:spcPts val="0"/>
              </a:spcAft>
              <a:buClr>
                <a:schemeClr val="dk1"/>
              </a:buClr>
              <a:buSzPts val="800"/>
              <a:buNone/>
              <a:defRPr b="1" sz="800"/>
            </a:lvl5pPr>
            <a:lvl6pPr indent="-228600" lvl="5" marL="2743200" algn="l">
              <a:spcBef>
                <a:spcPts val="200"/>
              </a:spcBef>
              <a:spcAft>
                <a:spcPts val="0"/>
              </a:spcAft>
              <a:buClr>
                <a:schemeClr val="dk1"/>
              </a:buClr>
              <a:buSzPts val="800"/>
              <a:buNone/>
              <a:defRPr b="1" sz="800"/>
            </a:lvl6pPr>
            <a:lvl7pPr indent="-228600" lvl="6" marL="3200400" algn="l">
              <a:spcBef>
                <a:spcPts val="200"/>
              </a:spcBef>
              <a:spcAft>
                <a:spcPts val="0"/>
              </a:spcAft>
              <a:buClr>
                <a:schemeClr val="dk1"/>
              </a:buClr>
              <a:buSzPts val="800"/>
              <a:buNone/>
              <a:defRPr b="1" sz="800"/>
            </a:lvl7pPr>
            <a:lvl8pPr indent="-228600" lvl="7" marL="3657600" algn="l">
              <a:spcBef>
                <a:spcPts val="200"/>
              </a:spcBef>
              <a:spcAft>
                <a:spcPts val="0"/>
              </a:spcAft>
              <a:buClr>
                <a:schemeClr val="dk1"/>
              </a:buClr>
              <a:buSzPts val="800"/>
              <a:buNone/>
              <a:defRPr b="1" sz="800"/>
            </a:lvl8pPr>
            <a:lvl9pPr indent="-228600" lvl="8" marL="4114800" algn="l">
              <a:spcBef>
                <a:spcPts val="200"/>
              </a:spcBef>
              <a:spcAft>
                <a:spcPts val="0"/>
              </a:spcAft>
              <a:buClr>
                <a:schemeClr val="dk1"/>
              </a:buClr>
              <a:buSzPts val="800"/>
              <a:buNone/>
              <a:defRPr b="1" sz="800"/>
            </a:lvl9pPr>
          </a:lstStyle>
          <a:p/>
        </p:txBody>
      </p:sp>
      <p:sp>
        <p:nvSpPr>
          <p:cNvPr id="220" name="Google Shape;220;p33"/>
          <p:cNvSpPr txBox="1"/>
          <p:nvPr>
            <p:ph idx="2" type="body"/>
          </p:nvPr>
        </p:nvSpPr>
        <p:spPr>
          <a:xfrm>
            <a:off x="228600" y="1087438"/>
            <a:ext cx="2020094" cy="1975644"/>
          </a:xfrm>
          <a:prstGeom prst="rect">
            <a:avLst/>
          </a:prstGeom>
          <a:noFill/>
          <a:ln>
            <a:noFill/>
          </a:ln>
        </p:spPr>
        <p:txBody>
          <a:bodyPr anchorCtr="0" anchor="t" bIns="22850" lIns="45725" spcFirstLastPara="1" rIns="45725" wrap="square" tIns="22850">
            <a:normAutofit/>
          </a:bodyPr>
          <a:lstStyle>
            <a:lvl1pPr indent="-304800" lvl="0" marL="457200" algn="l">
              <a:spcBef>
                <a:spcPts val="200"/>
              </a:spcBef>
              <a:spcAft>
                <a:spcPts val="0"/>
              </a:spcAft>
              <a:buClr>
                <a:schemeClr val="dk1"/>
              </a:buClr>
              <a:buSzPts val="1200"/>
              <a:buChar char="•"/>
              <a:defRPr sz="1200"/>
            </a:lvl1pPr>
            <a:lvl2pPr indent="-292100" lvl="1" marL="914400" algn="l">
              <a:spcBef>
                <a:spcPts val="200"/>
              </a:spcBef>
              <a:spcAft>
                <a:spcPts val="0"/>
              </a:spcAft>
              <a:buClr>
                <a:schemeClr val="dk1"/>
              </a:buClr>
              <a:buSzPts val="1000"/>
              <a:buChar char="–"/>
              <a:defRPr sz="1000"/>
            </a:lvl2pPr>
            <a:lvl3pPr indent="-285750" lvl="2" marL="1371600" algn="l">
              <a:spcBef>
                <a:spcPts val="200"/>
              </a:spcBef>
              <a:spcAft>
                <a:spcPts val="0"/>
              </a:spcAft>
              <a:buClr>
                <a:schemeClr val="dk1"/>
              </a:buClr>
              <a:buSzPts val="900"/>
              <a:buChar char="•"/>
              <a:defRPr sz="900"/>
            </a:lvl3pPr>
            <a:lvl4pPr indent="-279400" lvl="3" marL="1828800" algn="l">
              <a:spcBef>
                <a:spcPts val="200"/>
              </a:spcBef>
              <a:spcAft>
                <a:spcPts val="0"/>
              </a:spcAft>
              <a:buClr>
                <a:schemeClr val="dk1"/>
              </a:buClr>
              <a:buSzPts val="800"/>
              <a:buChar char="–"/>
              <a:defRPr sz="800"/>
            </a:lvl4pPr>
            <a:lvl5pPr indent="-279400" lvl="4" marL="2286000" algn="l">
              <a:spcBef>
                <a:spcPts val="200"/>
              </a:spcBef>
              <a:spcAft>
                <a:spcPts val="0"/>
              </a:spcAft>
              <a:buClr>
                <a:schemeClr val="dk1"/>
              </a:buClr>
              <a:buSzPts val="800"/>
              <a:buChar char="»"/>
              <a:defRPr sz="800"/>
            </a:lvl5pPr>
            <a:lvl6pPr indent="-279400" lvl="5" marL="2743200" algn="l">
              <a:spcBef>
                <a:spcPts val="200"/>
              </a:spcBef>
              <a:spcAft>
                <a:spcPts val="0"/>
              </a:spcAft>
              <a:buClr>
                <a:schemeClr val="dk1"/>
              </a:buClr>
              <a:buSzPts val="800"/>
              <a:buChar char="•"/>
              <a:defRPr sz="800"/>
            </a:lvl6pPr>
            <a:lvl7pPr indent="-279400" lvl="6" marL="3200400" algn="l">
              <a:spcBef>
                <a:spcPts val="200"/>
              </a:spcBef>
              <a:spcAft>
                <a:spcPts val="0"/>
              </a:spcAft>
              <a:buClr>
                <a:schemeClr val="dk1"/>
              </a:buClr>
              <a:buSzPts val="800"/>
              <a:buChar char="•"/>
              <a:defRPr sz="800"/>
            </a:lvl7pPr>
            <a:lvl8pPr indent="-279400" lvl="7" marL="3657600" algn="l">
              <a:spcBef>
                <a:spcPts val="200"/>
              </a:spcBef>
              <a:spcAft>
                <a:spcPts val="0"/>
              </a:spcAft>
              <a:buClr>
                <a:schemeClr val="dk1"/>
              </a:buClr>
              <a:buSzPts val="800"/>
              <a:buChar char="•"/>
              <a:defRPr sz="800"/>
            </a:lvl8pPr>
            <a:lvl9pPr indent="-279400" lvl="8" marL="4114800" algn="l">
              <a:spcBef>
                <a:spcPts val="200"/>
              </a:spcBef>
              <a:spcAft>
                <a:spcPts val="0"/>
              </a:spcAft>
              <a:buClr>
                <a:schemeClr val="dk1"/>
              </a:buClr>
              <a:buSzPts val="800"/>
              <a:buChar char="•"/>
              <a:defRPr sz="800"/>
            </a:lvl9pPr>
          </a:lstStyle>
          <a:p/>
        </p:txBody>
      </p:sp>
      <p:sp>
        <p:nvSpPr>
          <p:cNvPr id="221" name="Google Shape;221;p33"/>
          <p:cNvSpPr txBox="1"/>
          <p:nvPr>
            <p:ph idx="3" type="body"/>
          </p:nvPr>
        </p:nvSpPr>
        <p:spPr>
          <a:xfrm>
            <a:off x="2322513" y="767556"/>
            <a:ext cx="2020888" cy="319881"/>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chemeClr val="dk1"/>
              </a:buClr>
              <a:buSzPts val="1200"/>
              <a:buNone/>
              <a:defRPr b="1" sz="1200"/>
            </a:lvl1pPr>
            <a:lvl2pPr indent="-228600" lvl="1" marL="914400" algn="l">
              <a:spcBef>
                <a:spcPts val="200"/>
              </a:spcBef>
              <a:spcAft>
                <a:spcPts val="0"/>
              </a:spcAft>
              <a:buClr>
                <a:schemeClr val="dk1"/>
              </a:buClr>
              <a:buSzPts val="1000"/>
              <a:buNone/>
              <a:defRPr b="1" sz="1000"/>
            </a:lvl2pPr>
            <a:lvl3pPr indent="-228600" lvl="2" marL="1371600" algn="l">
              <a:spcBef>
                <a:spcPts val="200"/>
              </a:spcBef>
              <a:spcAft>
                <a:spcPts val="0"/>
              </a:spcAft>
              <a:buClr>
                <a:schemeClr val="dk1"/>
              </a:buClr>
              <a:buSzPts val="900"/>
              <a:buNone/>
              <a:defRPr b="1" sz="900"/>
            </a:lvl3pPr>
            <a:lvl4pPr indent="-228600" lvl="3" marL="1828800" algn="l">
              <a:spcBef>
                <a:spcPts val="200"/>
              </a:spcBef>
              <a:spcAft>
                <a:spcPts val="0"/>
              </a:spcAft>
              <a:buClr>
                <a:schemeClr val="dk1"/>
              </a:buClr>
              <a:buSzPts val="800"/>
              <a:buNone/>
              <a:defRPr b="1" sz="800"/>
            </a:lvl4pPr>
            <a:lvl5pPr indent="-228600" lvl="4" marL="2286000" algn="l">
              <a:spcBef>
                <a:spcPts val="200"/>
              </a:spcBef>
              <a:spcAft>
                <a:spcPts val="0"/>
              </a:spcAft>
              <a:buClr>
                <a:schemeClr val="dk1"/>
              </a:buClr>
              <a:buSzPts val="800"/>
              <a:buNone/>
              <a:defRPr b="1" sz="800"/>
            </a:lvl5pPr>
            <a:lvl6pPr indent="-228600" lvl="5" marL="2743200" algn="l">
              <a:spcBef>
                <a:spcPts val="200"/>
              </a:spcBef>
              <a:spcAft>
                <a:spcPts val="0"/>
              </a:spcAft>
              <a:buClr>
                <a:schemeClr val="dk1"/>
              </a:buClr>
              <a:buSzPts val="800"/>
              <a:buNone/>
              <a:defRPr b="1" sz="800"/>
            </a:lvl6pPr>
            <a:lvl7pPr indent="-228600" lvl="6" marL="3200400" algn="l">
              <a:spcBef>
                <a:spcPts val="200"/>
              </a:spcBef>
              <a:spcAft>
                <a:spcPts val="0"/>
              </a:spcAft>
              <a:buClr>
                <a:schemeClr val="dk1"/>
              </a:buClr>
              <a:buSzPts val="800"/>
              <a:buNone/>
              <a:defRPr b="1" sz="800"/>
            </a:lvl7pPr>
            <a:lvl8pPr indent="-228600" lvl="7" marL="3657600" algn="l">
              <a:spcBef>
                <a:spcPts val="200"/>
              </a:spcBef>
              <a:spcAft>
                <a:spcPts val="0"/>
              </a:spcAft>
              <a:buClr>
                <a:schemeClr val="dk1"/>
              </a:buClr>
              <a:buSzPts val="800"/>
              <a:buNone/>
              <a:defRPr b="1" sz="800"/>
            </a:lvl8pPr>
            <a:lvl9pPr indent="-228600" lvl="8" marL="4114800" algn="l">
              <a:spcBef>
                <a:spcPts val="200"/>
              </a:spcBef>
              <a:spcAft>
                <a:spcPts val="0"/>
              </a:spcAft>
              <a:buClr>
                <a:schemeClr val="dk1"/>
              </a:buClr>
              <a:buSzPts val="800"/>
              <a:buNone/>
              <a:defRPr b="1" sz="800"/>
            </a:lvl9pPr>
          </a:lstStyle>
          <a:p/>
        </p:txBody>
      </p:sp>
      <p:sp>
        <p:nvSpPr>
          <p:cNvPr id="222" name="Google Shape;222;p33"/>
          <p:cNvSpPr txBox="1"/>
          <p:nvPr>
            <p:ph idx="4" type="body"/>
          </p:nvPr>
        </p:nvSpPr>
        <p:spPr>
          <a:xfrm>
            <a:off x="2322513" y="1087438"/>
            <a:ext cx="2020888" cy="1975644"/>
          </a:xfrm>
          <a:prstGeom prst="rect">
            <a:avLst/>
          </a:prstGeom>
          <a:noFill/>
          <a:ln>
            <a:noFill/>
          </a:ln>
        </p:spPr>
        <p:txBody>
          <a:bodyPr anchorCtr="0" anchor="t" bIns="22850" lIns="45725" spcFirstLastPara="1" rIns="45725" wrap="square" tIns="22850">
            <a:normAutofit/>
          </a:bodyPr>
          <a:lstStyle>
            <a:lvl1pPr indent="-304800" lvl="0" marL="457200" algn="l">
              <a:spcBef>
                <a:spcPts val="200"/>
              </a:spcBef>
              <a:spcAft>
                <a:spcPts val="0"/>
              </a:spcAft>
              <a:buClr>
                <a:schemeClr val="dk1"/>
              </a:buClr>
              <a:buSzPts val="1200"/>
              <a:buChar char="•"/>
              <a:defRPr sz="1200"/>
            </a:lvl1pPr>
            <a:lvl2pPr indent="-292100" lvl="1" marL="914400" algn="l">
              <a:spcBef>
                <a:spcPts val="200"/>
              </a:spcBef>
              <a:spcAft>
                <a:spcPts val="0"/>
              </a:spcAft>
              <a:buClr>
                <a:schemeClr val="dk1"/>
              </a:buClr>
              <a:buSzPts val="1000"/>
              <a:buChar char="–"/>
              <a:defRPr sz="1000"/>
            </a:lvl2pPr>
            <a:lvl3pPr indent="-285750" lvl="2" marL="1371600" algn="l">
              <a:spcBef>
                <a:spcPts val="200"/>
              </a:spcBef>
              <a:spcAft>
                <a:spcPts val="0"/>
              </a:spcAft>
              <a:buClr>
                <a:schemeClr val="dk1"/>
              </a:buClr>
              <a:buSzPts val="900"/>
              <a:buChar char="•"/>
              <a:defRPr sz="900"/>
            </a:lvl3pPr>
            <a:lvl4pPr indent="-279400" lvl="3" marL="1828800" algn="l">
              <a:spcBef>
                <a:spcPts val="200"/>
              </a:spcBef>
              <a:spcAft>
                <a:spcPts val="0"/>
              </a:spcAft>
              <a:buClr>
                <a:schemeClr val="dk1"/>
              </a:buClr>
              <a:buSzPts val="800"/>
              <a:buChar char="–"/>
              <a:defRPr sz="800"/>
            </a:lvl4pPr>
            <a:lvl5pPr indent="-279400" lvl="4" marL="2286000" algn="l">
              <a:spcBef>
                <a:spcPts val="200"/>
              </a:spcBef>
              <a:spcAft>
                <a:spcPts val="0"/>
              </a:spcAft>
              <a:buClr>
                <a:schemeClr val="dk1"/>
              </a:buClr>
              <a:buSzPts val="800"/>
              <a:buChar char="»"/>
              <a:defRPr sz="800"/>
            </a:lvl5pPr>
            <a:lvl6pPr indent="-279400" lvl="5" marL="2743200" algn="l">
              <a:spcBef>
                <a:spcPts val="200"/>
              </a:spcBef>
              <a:spcAft>
                <a:spcPts val="0"/>
              </a:spcAft>
              <a:buClr>
                <a:schemeClr val="dk1"/>
              </a:buClr>
              <a:buSzPts val="800"/>
              <a:buChar char="•"/>
              <a:defRPr sz="800"/>
            </a:lvl6pPr>
            <a:lvl7pPr indent="-279400" lvl="6" marL="3200400" algn="l">
              <a:spcBef>
                <a:spcPts val="200"/>
              </a:spcBef>
              <a:spcAft>
                <a:spcPts val="0"/>
              </a:spcAft>
              <a:buClr>
                <a:schemeClr val="dk1"/>
              </a:buClr>
              <a:buSzPts val="800"/>
              <a:buChar char="•"/>
              <a:defRPr sz="800"/>
            </a:lvl7pPr>
            <a:lvl8pPr indent="-279400" lvl="7" marL="3657600" algn="l">
              <a:spcBef>
                <a:spcPts val="200"/>
              </a:spcBef>
              <a:spcAft>
                <a:spcPts val="0"/>
              </a:spcAft>
              <a:buClr>
                <a:schemeClr val="dk1"/>
              </a:buClr>
              <a:buSzPts val="800"/>
              <a:buChar char="•"/>
              <a:defRPr sz="800"/>
            </a:lvl8pPr>
            <a:lvl9pPr indent="-279400" lvl="8" marL="4114800" algn="l">
              <a:spcBef>
                <a:spcPts val="200"/>
              </a:spcBef>
              <a:spcAft>
                <a:spcPts val="0"/>
              </a:spcAft>
              <a:buClr>
                <a:schemeClr val="dk1"/>
              </a:buClr>
              <a:buSzPts val="800"/>
              <a:buChar char="•"/>
              <a:defRPr sz="800"/>
            </a:lvl9pPr>
          </a:lstStyle>
          <a:p/>
        </p:txBody>
      </p:sp>
      <p:sp>
        <p:nvSpPr>
          <p:cNvPr id="223" name="Google Shape;223;p33"/>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224" name="Google Shape;224;p33"/>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225" name="Google Shape;225;p33"/>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26" name="Shape 226"/>
        <p:cNvGrpSpPr/>
        <p:nvPr/>
      </p:nvGrpSpPr>
      <p:grpSpPr>
        <a:xfrm>
          <a:off x="0" y="0"/>
          <a:ext cx="0" cy="0"/>
          <a:chOff x="0" y="0"/>
          <a:chExt cx="0" cy="0"/>
        </a:xfrm>
      </p:grpSpPr>
      <p:sp>
        <p:nvSpPr>
          <p:cNvPr id="227" name="Google Shape;227;p34"/>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228" name="Google Shape;228;p34"/>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229" name="Google Shape;229;p34"/>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230" name="Google Shape;230;p34"/>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31" name="Shape 231"/>
        <p:cNvGrpSpPr/>
        <p:nvPr/>
      </p:nvGrpSpPr>
      <p:grpSpPr>
        <a:xfrm>
          <a:off x="0" y="0"/>
          <a:ext cx="0" cy="0"/>
          <a:chOff x="0" y="0"/>
          <a:chExt cx="0" cy="0"/>
        </a:xfrm>
      </p:grpSpPr>
      <p:sp>
        <p:nvSpPr>
          <p:cNvPr id="232" name="Google Shape;232;p35"/>
          <p:cNvSpPr txBox="1"/>
          <p:nvPr>
            <p:ph type="title"/>
          </p:nvPr>
        </p:nvSpPr>
        <p:spPr>
          <a:xfrm>
            <a:off x="228600" y="136525"/>
            <a:ext cx="1504157" cy="581025"/>
          </a:xfrm>
          <a:prstGeom prst="rect">
            <a:avLst/>
          </a:prstGeom>
          <a:noFill/>
          <a:ln>
            <a:noFill/>
          </a:ln>
        </p:spPr>
        <p:txBody>
          <a:bodyPr anchorCtr="0" anchor="b" bIns="22850" lIns="45725" spcFirstLastPara="1" rIns="45725" wrap="square" tIns="22850">
            <a:normAutofit/>
          </a:bodyPr>
          <a:lstStyle>
            <a:lvl1pPr lvl="0" algn="l">
              <a:spcBef>
                <a:spcPts val="0"/>
              </a:spcBef>
              <a:spcAft>
                <a:spcPts val="0"/>
              </a:spcAft>
              <a:buClr>
                <a:schemeClr val="dk1"/>
              </a:buClr>
              <a:buSzPts val="1000"/>
              <a:buFont typeface="Calibri"/>
              <a:buNone/>
              <a:defRPr b="1" sz="1000"/>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233" name="Google Shape;233;p35"/>
          <p:cNvSpPr txBox="1"/>
          <p:nvPr>
            <p:ph idx="1" type="body"/>
          </p:nvPr>
        </p:nvSpPr>
        <p:spPr>
          <a:xfrm>
            <a:off x="1787525" y="136525"/>
            <a:ext cx="2555875" cy="2926557"/>
          </a:xfrm>
          <a:prstGeom prst="rect">
            <a:avLst/>
          </a:prstGeom>
          <a:noFill/>
          <a:ln>
            <a:noFill/>
          </a:ln>
        </p:spPr>
        <p:txBody>
          <a:bodyPr anchorCtr="0" anchor="t" bIns="22850" lIns="45725" spcFirstLastPara="1" rIns="45725" wrap="square" tIns="22850">
            <a:normAutofit/>
          </a:bodyPr>
          <a:lstStyle>
            <a:lvl1pPr indent="-330200" lvl="0" marL="457200" algn="l">
              <a:spcBef>
                <a:spcPts val="300"/>
              </a:spcBef>
              <a:spcAft>
                <a:spcPts val="0"/>
              </a:spcAft>
              <a:buClr>
                <a:schemeClr val="dk1"/>
              </a:buClr>
              <a:buSzPts val="1600"/>
              <a:buChar char="•"/>
              <a:defRPr sz="1600"/>
            </a:lvl1pPr>
            <a:lvl2pPr indent="-317500" lvl="1" marL="914400" algn="l">
              <a:spcBef>
                <a:spcPts val="300"/>
              </a:spcBef>
              <a:spcAft>
                <a:spcPts val="0"/>
              </a:spcAft>
              <a:buClr>
                <a:schemeClr val="dk1"/>
              </a:buClr>
              <a:buSzPts val="1400"/>
              <a:buChar char="–"/>
              <a:defRPr sz="1400"/>
            </a:lvl2pPr>
            <a:lvl3pPr indent="-304800" lvl="2" marL="1371600" algn="l">
              <a:spcBef>
                <a:spcPts val="200"/>
              </a:spcBef>
              <a:spcAft>
                <a:spcPts val="0"/>
              </a:spcAft>
              <a:buClr>
                <a:schemeClr val="dk1"/>
              </a:buClr>
              <a:buSzPts val="1200"/>
              <a:buChar char="•"/>
              <a:defRPr sz="1200"/>
            </a:lvl3pPr>
            <a:lvl4pPr indent="-292100" lvl="3" marL="1828800" algn="l">
              <a:spcBef>
                <a:spcPts val="200"/>
              </a:spcBef>
              <a:spcAft>
                <a:spcPts val="0"/>
              </a:spcAft>
              <a:buClr>
                <a:schemeClr val="dk1"/>
              </a:buClr>
              <a:buSzPts val="1000"/>
              <a:buChar char="–"/>
              <a:defRPr sz="1000"/>
            </a:lvl4pPr>
            <a:lvl5pPr indent="-292100" lvl="4" marL="2286000" algn="l">
              <a:spcBef>
                <a:spcPts val="200"/>
              </a:spcBef>
              <a:spcAft>
                <a:spcPts val="0"/>
              </a:spcAft>
              <a:buClr>
                <a:schemeClr val="dk1"/>
              </a:buClr>
              <a:buSzPts val="1000"/>
              <a:buChar char="»"/>
              <a:defRPr sz="1000"/>
            </a:lvl5pPr>
            <a:lvl6pPr indent="-292100" lvl="5" marL="2743200" algn="l">
              <a:spcBef>
                <a:spcPts val="200"/>
              </a:spcBef>
              <a:spcAft>
                <a:spcPts val="0"/>
              </a:spcAft>
              <a:buClr>
                <a:schemeClr val="dk1"/>
              </a:buClr>
              <a:buSzPts val="1000"/>
              <a:buChar char="•"/>
              <a:defRPr sz="1000"/>
            </a:lvl6pPr>
            <a:lvl7pPr indent="-292100" lvl="6" marL="3200400" algn="l">
              <a:spcBef>
                <a:spcPts val="200"/>
              </a:spcBef>
              <a:spcAft>
                <a:spcPts val="0"/>
              </a:spcAft>
              <a:buClr>
                <a:schemeClr val="dk1"/>
              </a:buClr>
              <a:buSzPts val="1000"/>
              <a:buChar char="•"/>
              <a:defRPr sz="1000"/>
            </a:lvl7pPr>
            <a:lvl8pPr indent="-292100" lvl="7" marL="3657600" algn="l">
              <a:spcBef>
                <a:spcPts val="200"/>
              </a:spcBef>
              <a:spcAft>
                <a:spcPts val="0"/>
              </a:spcAft>
              <a:buClr>
                <a:schemeClr val="dk1"/>
              </a:buClr>
              <a:buSzPts val="1000"/>
              <a:buChar char="•"/>
              <a:defRPr sz="1000"/>
            </a:lvl8pPr>
            <a:lvl9pPr indent="-292100" lvl="8" marL="4114800" algn="l">
              <a:spcBef>
                <a:spcPts val="200"/>
              </a:spcBef>
              <a:spcAft>
                <a:spcPts val="0"/>
              </a:spcAft>
              <a:buClr>
                <a:schemeClr val="dk1"/>
              </a:buClr>
              <a:buSzPts val="1000"/>
              <a:buChar char="•"/>
              <a:defRPr sz="1000"/>
            </a:lvl9pPr>
          </a:lstStyle>
          <a:p/>
        </p:txBody>
      </p:sp>
      <p:sp>
        <p:nvSpPr>
          <p:cNvPr id="234" name="Google Shape;234;p35"/>
          <p:cNvSpPr txBox="1"/>
          <p:nvPr>
            <p:ph idx="2" type="body"/>
          </p:nvPr>
        </p:nvSpPr>
        <p:spPr>
          <a:xfrm>
            <a:off x="228600" y="717550"/>
            <a:ext cx="1504157" cy="2345532"/>
          </a:xfrm>
          <a:prstGeom prst="rect">
            <a:avLst/>
          </a:prstGeom>
          <a:noFill/>
          <a:ln>
            <a:noFill/>
          </a:ln>
        </p:spPr>
        <p:txBody>
          <a:bodyPr anchorCtr="0" anchor="t" bIns="22850" lIns="45725" spcFirstLastPara="1" rIns="45725" wrap="square" tIns="22850">
            <a:normAutofit/>
          </a:bodyPr>
          <a:lstStyle>
            <a:lvl1pPr indent="-228600" lvl="0" marL="457200" algn="l">
              <a:spcBef>
                <a:spcPts val="100"/>
              </a:spcBef>
              <a:spcAft>
                <a:spcPts val="0"/>
              </a:spcAft>
              <a:buClr>
                <a:schemeClr val="dk1"/>
              </a:buClr>
              <a:buSzPts val="700"/>
              <a:buNone/>
              <a:defRPr sz="700"/>
            </a:lvl1pPr>
            <a:lvl2pPr indent="-228600" lvl="1" marL="914400" algn="l">
              <a:spcBef>
                <a:spcPts val="100"/>
              </a:spcBef>
              <a:spcAft>
                <a:spcPts val="0"/>
              </a:spcAft>
              <a:buClr>
                <a:schemeClr val="dk1"/>
              </a:buClr>
              <a:buSzPts val="600"/>
              <a:buNone/>
              <a:defRPr sz="600"/>
            </a:lvl2pPr>
            <a:lvl3pPr indent="-228600" lvl="2" marL="1371600" algn="l">
              <a:spcBef>
                <a:spcPts val="100"/>
              </a:spcBef>
              <a:spcAft>
                <a:spcPts val="0"/>
              </a:spcAft>
              <a:buClr>
                <a:schemeClr val="dk1"/>
              </a:buClr>
              <a:buSzPts val="500"/>
              <a:buNone/>
              <a:defRPr sz="500"/>
            </a:lvl3pPr>
            <a:lvl4pPr indent="-228600" lvl="3" marL="1828800" algn="l">
              <a:spcBef>
                <a:spcPts val="100"/>
              </a:spcBef>
              <a:spcAft>
                <a:spcPts val="0"/>
              </a:spcAft>
              <a:buClr>
                <a:schemeClr val="dk1"/>
              </a:buClr>
              <a:buSzPts val="500"/>
              <a:buNone/>
              <a:defRPr sz="500"/>
            </a:lvl4pPr>
            <a:lvl5pPr indent="-228600" lvl="4" marL="2286000" algn="l">
              <a:spcBef>
                <a:spcPts val="100"/>
              </a:spcBef>
              <a:spcAft>
                <a:spcPts val="0"/>
              </a:spcAft>
              <a:buClr>
                <a:schemeClr val="dk1"/>
              </a:buClr>
              <a:buSzPts val="500"/>
              <a:buNone/>
              <a:defRPr sz="500"/>
            </a:lvl5pPr>
            <a:lvl6pPr indent="-228600" lvl="5" marL="2743200" algn="l">
              <a:spcBef>
                <a:spcPts val="100"/>
              </a:spcBef>
              <a:spcAft>
                <a:spcPts val="0"/>
              </a:spcAft>
              <a:buClr>
                <a:schemeClr val="dk1"/>
              </a:buClr>
              <a:buSzPts val="500"/>
              <a:buNone/>
              <a:defRPr sz="500"/>
            </a:lvl6pPr>
            <a:lvl7pPr indent="-228600" lvl="6" marL="3200400" algn="l">
              <a:spcBef>
                <a:spcPts val="100"/>
              </a:spcBef>
              <a:spcAft>
                <a:spcPts val="0"/>
              </a:spcAft>
              <a:buClr>
                <a:schemeClr val="dk1"/>
              </a:buClr>
              <a:buSzPts val="500"/>
              <a:buNone/>
              <a:defRPr sz="500"/>
            </a:lvl7pPr>
            <a:lvl8pPr indent="-228600" lvl="7" marL="3657600" algn="l">
              <a:spcBef>
                <a:spcPts val="100"/>
              </a:spcBef>
              <a:spcAft>
                <a:spcPts val="0"/>
              </a:spcAft>
              <a:buClr>
                <a:schemeClr val="dk1"/>
              </a:buClr>
              <a:buSzPts val="500"/>
              <a:buNone/>
              <a:defRPr sz="500"/>
            </a:lvl8pPr>
            <a:lvl9pPr indent="-228600" lvl="8" marL="4114800" algn="l">
              <a:spcBef>
                <a:spcPts val="100"/>
              </a:spcBef>
              <a:spcAft>
                <a:spcPts val="0"/>
              </a:spcAft>
              <a:buClr>
                <a:schemeClr val="dk1"/>
              </a:buClr>
              <a:buSzPts val="500"/>
              <a:buNone/>
              <a:defRPr sz="500"/>
            </a:lvl9pPr>
          </a:lstStyle>
          <a:p/>
        </p:txBody>
      </p:sp>
      <p:sp>
        <p:nvSpPr>
          <p:cNvPr id="235" name="Google Shape;235;p35"/>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236" name="Google Shape;236;p35"/>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237" name="Google Shape;237;p35"/>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38" name="Shape 238"/>
        <p:cNvGrpSpPr/>
        <p:nvPr/>
      </p:nvGrpSpPr>
      <p:grpSpPr>
        <a:xfrm>
          <a:off x="0" y="0"/>
          <a:ext cx="0" cy="0"/>
          <a:chOff x="0" y="0"/>
          <a:chExt cx="0" cy="0"/>
        </a:xfrm>
      </p:grpSpPr>
      <p:sp>
        <p:nvSpPr>
          <p:cNvPr id="239" name="Google Shape;239;p36"/>
          <p:cNvSpPr txBox="1"/>
          <p:nvPr>
            <p:ph type="title"/>
          </p:nvPr>
        </p:nvSpPr>
        <p:spPr>
          <a:xfrm>
            <a:off x="896144" y="2400300"/>
            <a:ext cx="2743200" cy="283369"/>
          </a:xfrm>
          <a:prstGeom prst="rect">
            <a:avLst/>
          </a:prstGeom>
          <a:noFill/>
          <a:ln>
            <a:noFill/>
          </a:ln>
        </p:spPr>
        <p:txBody>
          <a:bodyPr anchorCtr="0" anchor="b" bIns="22850" lIns="45725" spcFirstLastPara="1" rIns="45725" wrap="square" tIns="22850">
            <a:normAutofit/>
          </a:bodyPr>
          <a:lstStyle>
            <a:lvl1pPr lvl="0" algn="l">
              <a:spcBef>
                <a:spcPts val="0"/>
              </a:spcBef>
              <a:spcAft>
                <a:spcPts val="0"/>
              </a:spcAft>
              <a:buClr>
                <a:schemeClr val="dk1"/>
              </a:buClr>
              <a:buSzPts val="1000"/>
              <a:buFont typeface="Calibri"/>
              <a:buNone/>
              <a:defRPr b="1" sz="1000"/>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240" name="Google Shape;240;p36"/>
          <p:cNvSpPr/>
          <p:nvPr>
            <p:ph idx="2" type="pic"/>
          </p:nvPr>
        </p:nvSpPr>
        <p:spPr>
          <a:xfrm>
            <a:off x="896144" y="306388"/>
            <a:ext cx="2743200" cy="2057400"/>
          </a:xfrm>
          <a:prstGeom prst="rect">
            <a:avLst/>
          </a:prstGeom>
          <a:noFill/>
          <a:ln>
            <a:noFill/>
          </a:ln>
        </p:spPr>
      </p:sp>
      <p:sp>
        <p:nvSpPr>
          <p:cNvPr id="241" name="Google Shape;241;p36"/>
          <p:cNvSpPr txBox="1"/>
          <p:nvPr>
            <p:ph idx="1" type="body"/>
          </p:nvPr>
        </p:nvSpPr>
        <p:spPr>
          <a:xfrm>
            <a:off x="896144" y="2683669"/>
            <a:ext cx="2743200" cy="402431"/>
          </a:xfrm>
          <a:prstGeom prst="rect">
            <a:avLst/>
          </a:prstGeom>
          <a:noFill/>
          <a:ln>
            <a:noFill/>
          </a:ln>
        </p:spPr>
        <p:txBody>
          <a:bodyPr anchorCtr="0" anchor="t" bIns="22850" lIns="45725" spcFirstLastPara="1" rIns="45725" wrap="square" tIns="22850">
            <a:normAutofit/>
          </a:bodyPr>
          <a:lstStyle>
            <a:lvl1pPr indent="-228600" lvl="0" marL="457200" algn="l">
              <a:spcBef>
                <a:spcPts val="100"/>
              </a:spcBef>
              <a:spcAft>
                <a:spcPts val="0"/>
              </a:spcAft>
              <a:buClr>
                <a:schemeClr val="dk1"/>
              </a:buClr>
              <a:buSzPts val="700"/>
              <a:buNone/>
              <a:defRPr sz="700"/>
            </a:lvl1pPr>
            <a:lvl2pPr indent="-228600" lvl="1" marL="914400" algn="l">
              <a:spcBef>
                <a:spcPts val="100"/>
              </a:spcBef>
              <a:spcAft>
                <a:spcPts val="0"/>
              </a:spcAft>
              <a:buClr>
                <a:schemeClr val="dk1"/>
              </a:buClr>
              <a:buSzPts val="600"/>
              <a:buNone/>
              <a:defRPr sz="600"/>
            </a:lvl2pPr>
            <a:lvl3pPr indent="-228600" lvl="2" marL="1371600" algn="l">
              <a:spcBef>
                <a:spcPts val="100"/>
              </a:spcBef>
              <a:spcAft>
                <a:spcPts val="0"/>
              </a:spcAft>
              <a:buClr>
                <a:schemeClr val="dk1"/>
              </a:buClr>
              <a:buSzPts val="500"/>
              <a:buNone/>
              <a:defRPr sz="500"/>
            </a:lvl3pPr>
            <a:lvl4pPr indent="-228600" lvl="3" marL="1828800" algn="l">
              <a:spcBef>
                <a:spcPts val="100"/>
              </a:spcBef>
              <a:spcAft>
                <a:spcPts val="0"/>
              </a:spcAft>
              <a:buClr>
                <a:schemeClr val="dk1"/>
              </a:buClr>
              <a:buSzPts val="500"/>
              <a:buNone/>
              <a:defRPr sz="500"/>
            </a:lvl4pPr>
            <a:lvl5pPr indent="-228600" lvl="4" marL="2286000" algn="l">
              <a:spcBef>
                <a:spcPts val="100"/>
              </a:spcBef>
              <a:spcAft>
                <a:spcPts val="0"/>
              </a:spcAft>
              <a:buClr>
                <a:schemeClr val="dk1"/>
              </a:buClr>
              <a:buSzPts val="500"/>
              <a:buNone/>
              <a:defRPr sz="500"/>
            </a:lvl5pPr>
            <a:lvl6pPr indent="-228600" lvl="5" marL="2743200" algn="l">
              <a:spcBef>
                <a:spcPts val="100"/>
              </a:spcBef>
              <a:spcAft>
                <a:spcPts val="0"/>
              </a:spcAft>
              <a:buClr>
                <a:schemeClr val="dk1"/>
              </a:buClr>
              <a:buSzPts val="500"/>
              <a:buNone/>
              <a:defRPr sz="500"/>
            </a:lvl6pPr>
            <a:lvl7pPr indent="-228600" lvl="6" marL="3200400" algn="l">
              <a:spcBef>
                <a:spcPts val="100"/>
              </a:spcBef>
              <a:spcAft>
                <a:spcPts val="0"/>
              </a:spcAft>
              <a:buClr>
                <a:schemeClr val="dk1"/>
              </a:buClr>
              <a:buSzPts val="500"/>
              <a:buNone/>
              <a:defRPr sz="500"/>
            </a:lvl7pPr>
            <a:lvl8pPr indent="-228600" lvl="7" marL="3657600" algn="l">
              <a:spcBef>
                <a:spcPts val="100"/>
              </a:spcBef>
              <a:spcAft>
                <a:spcPts val="0"/>
              </a:spcAft>
              <a:buClr>
                <a:schemeClr val="dk1"/>
              </a:buClr>
              <a:buSzPts val="500"/>
              <a:buNone/>
              <a:defRPr sz="500"/>
            </a:lvl8pPr>
            <a:lvl9pPr indent="-228600" lvl="8" marL="4114800" algn="l">
              <a:spcBef>
                <a:spcPts val="100"/>
              </a:spcBef>
              <a:spcAft>
                <a:spcPts val="0"/>
              </a:spcAft>
              <a:buClr>
                <a:schemeClr val="dk1"/>
              </a:buClr>
              <a:buSzPts val="500"/>
              <a:buNone/>
              <a:defRPr sz="500"/>
            </a:lvl9pPr>
          </a:lstStyle>
          <a:p/>
        </p:txBody>
      </p:sp>
      <p:sp>
        <p:nvSpPr>
          <p:cNvPr id="242" name="Google Shape;242;p36"/>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243" name="Google Shape;243;p36"/>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244" name="Google Shape;244;p36"/>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45" name="Shape 245"/>
        <p:cNvGrpSpPr/>
        <p:nvPr/>
      </p:nvGrpSpPr>
      <p:grpSpPr>
        <a:xfrm>
          <a:off x="0" y="0"/>
          <a:ext cx="0" cy="0"/>
          <a:chOff x="0" y="0"/>
          <a:chExt cx="0" cy="0"/>
        </a:xfrm>
      </p:grpSpPr>
      <p:sp>
        <p:nvSpPr>
          <p:cNvPr id="246" name="Google Shape;246;p37"/>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247" name="Google Shape;247;p37"/>
          <p:cNvSpPr txBox="1"/>
          <p:nvPr>
            <p:ph idx="1" type="body"/>
          </p:nvPr>
        </p:nvSpPr>
        <p:spPr>
          <a:xfrm rot="5400000">
            <a:off x="1154509" y="-125809"/>
            <a:ext cx="2262982" cy="4114800"/>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248" name="Google Shape;248;p37"/>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249" name="Google Shape;249;p37"/>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250" name="Google Shape;250;p37"/>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51" name="Shape 251"/>
        <p:cNvGrpSpPr/>
        <p:nvPr/>
      </p:nvGrpSpPr>
      <p:grpSpPr>
        <a:xfrm>
          <a:off x="0" y="0"/>
          <a:ext cx="0" cy="0"/>
          <a:chOff x="0" y="0"/>
          <a:chExt cx="0" cy="0"/>
        </a:xfrm>
      </p:grpSpPr>
      <p:sp>
        <p:nvSpPr>
          <p:cNvPr id="252" name="Google Shape;252;p38"/>
          <p:cNvSpPr txBox="1"/>
          <p:nvPr>
            <p:ph type="title"/>
          </p:nvPr>
        </p:nvSpPr>
        <p:spPr>
          <a:xfrm rot="5400000">
            <a:off x="2366169" y="1085850"/>
            <a:ext cx="2925763" cy="10287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253" name="Google Shape;253;p38"/>
          <p:cNvSpPr txBox="1"/>
          <p:nvPr>
            <p:ph idx="1" type="body"/>
          </p:nvPr>
        </p:nvSpPr>
        <p:spPr>
          <a:xfrm rot="5400000">
            <a:off x="270669" y="95250"/>
            <a:ext cx="2925763" cy="3009900"/>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254" name="Google Shape;254;p38"/>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255" name="Google Shape;255;p38"/>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256" name="Google Shape;256;p38"/>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3 1 1">
  <p:cSld name="TITLE_3_1_1">
    <p:spTree>
      <p:nvGrpSpPr>
        <p:cNvPr id="43" name="Shape 43"/>
        <p:cNvGrpSpPr/>
        <p:nvPr/>
      </p:nvGrpSpPr>
      <p:grpSpPr>
        <a:xfrm>
          <a:off x="0" y="0"/>
          <a:ext cx="0" cy="0"/>
          <a:chOff x="0" y="0"/>
          <a:chExt cx="0" cy="0"/>
        </a:xfrm>
      </p:grpSpPr>
      <p:cxnSp>
        <p:nvCxnSpPr>
          <p:cNvPr id="44" name="Google Shape;44;p5"/>
          <p:cNvCxnSpPr/>
          <p:nvPr/>
        </p:nvCxnSpPr>
        <p:spPr>
          <a:xfrm>
            <a:off x="9037958" y="90917"/>
            <a:ext cx="0" cy="4916400"/>
          </a:xfrm>
          <a:prstGeom prst="straightConnector1">
            <a:avLst/>
          </a:prstGeom>
          <a:noFill/>
          <a:ln cap="flat" cmpd="sng" w="28575">
            <a:solidFill>
              <a:srgbClr val="5B0F00"/>
            </a:solidFill>
            <a:prstDash val="solid"/>
            <a:round/>
            <a:headEnd len="med" w="med" type="none"/>
            <a:tailEnd len="med" w="med" type="none"/>
          </a:ln>
        </p:spPr>
      </p:cxnSp>
      <p:cxnSp>
        <p:nvCxnSpPr>
          <p:cNvPr id="45" name="Google Shape;45;p5"/>
          <p:cNvCxnSpPr/>
          <p:nvPr/>
        </p:nvCxnSpPr>
        <p:spPr>
          <a:xfrm flipH="1">
            <a:off x="109876" y="90825"/>
            <a:ext cx="18300" cy="4997700"/>
          </a:xfrm>
          <a:prstGeom prst="straightConnector1">
            <a:avLst/>
          </a:prstGeom>
          <a:noFill/>
          <a:ln cap="flat" cmpd="sng" w="28575">
            <a:solidFill>
              <a:srgbClr val="5B0F00"/>
            </a:solidFill>
            <a:prstDash val="solid"/>
            <a:round/>
            <a:headEnd len="med" w="med" type="none"/>
            <a:tailEnd len="med" w="med" type="none"/>
          </a:ln>
        </p:spPr>
      </p:cxnSp>
      <p:cxnSp>
        <p:nvCxnSpPr>
          <p:cNvPr id="46" name="Google Shape;46;p5"/>
          <p:cNvCxnSpPr/>
          <p:nvPr/>
        </p:nvCxnSpPr>
        <p:spPr>
          <a:xfrm>
            <a:off x="71400" y="90825"/>
            <a:ext cx="4050300" cy="11400"/>
          </a:xfrm>
          <a:prstGeom prst="straightConnector1">
            <a:avLst/>
          </a:prstGeom>
          <a:noFill/>
          <a:ln cap="flat" cmpd="sng" w="28575">
            <a:solidFill>
              <a:srgbClr val="5B0F00"/>
            </a:solidFill>
            <a:prstDash val="solid"/>
            <a:round/>
            <a:headEnd len="med" w="med" type="diamond"/>
            <a:tailEnd len="med" w="med" type="none"/>
          </a:ln>
        </p:spPr>
      </p:cxnSp>
      <p:cxnSp>
        <p:nvCxnSpPr>
          <p:cNvPr id="47" name="Google Shape;47;p5"/>
          <p:cNvCxnSpPr/>
          <p:nvPr/>
        </p:nvCxnSpPr>
        <p:spPr>
          <a:xfrm flipH="1" rot="10800000">
            <a:off x="4825575" y="82700"/>
            <a:ext cx="4250700" cy="19500"/>
          </a:xfrm>
          <a:prstGeom prst="straightConnector1">
            <a:avLst/>
          </a:prstGeom>
          <a:noFill/>
          <a:ln cap="flat" cmpd="sng" w="28575">
            <a:solidFill>
              <a:srgbClr val="5B0F00"/>
            </a:solidFill>
            <a:prstDash val="solid"/>
            <a:round/>
            <a:headEnd len="med" w="med" type="none"/>
            <a:tailEnd len="med" w="med" type="diamond"/>
          </a:ln>
        </p:spPr>
      </p:cxnSp>
      <p:cxnSp>
        <p:nvCxnSpPr>
          <p:cNvPr id="48" name="Google Shape;48;p5"/>
          <p:cNvCxnSpPr/>
          <p:nvPr/>
        </p:nvCxnSpPr>
        <p:spPr>
          <a:xfrm flipH="1" rot="10800000">
            <a:off x="5393300" y="5024250"/>
            <a:ext cx="3690000" cy="5700"/>
          </a:xfrm>
          <a:prstGeom prst="straightConnector1">
            <a:avLst/>
          </a:prstGeom>
          <a:noFill/>
          <a:ln cap="flat" cmpd="sng" w="28575">
            <a:solidFill>
              <a:srgbClr val="5B0F00"/>
            </a:solidFill>
            <a:prstDash val="solid"/>
            <a:round/>
            <a:headEnd len="med" w="med" type="none"/>
            <a:tailEnd len="med" w="med" type="diamond"/>
          </a:ln>
        </p:spPr>
      </p:cxnSp>
      <p:cxnSp>
        <p:nvCxnSpPr>
          <p:cNvPr id="49" name="Google Shape;49;p5"/>
          <p:cNvCxnSpPr/>
          <p:nvPr/>
        </p:nvCxnSpPr>
        <p:spPr>
          <a:xfrm flipH="1" rot="10800000">
            <a:off x="75803" y="5029946"/>
            <a:ext cx="3784800" cy="10200"/>
          </a:xfrm>
          <a:prstGeom prst="straightConnector1">
            <a:avLst/>
          </a:prstGeom>
          <a:noFill/>
          <a:ln cap="flat" cmpd="sng" w="28575">
            <a:solidFill>
              <a:srgbClr val="5B0F00"/>
            </a:solidFill>
            <a:prstDash val="solid"/>
            <a:round/>
            <a:headEnd len="med" w="med" type="diamond"/>
            <a:tailEnd len="med" w="med" type="none"/>
          </a:ln>
        </p:spPr>
      </p:cxnSp>
      <p:pic>
        <p:nvPicPr>
          <p:cNvPr id="50" name="Google Shape;50;p5"/>
          <p:cNvPicPr preferRelativeResize="0"/>
          <p:nvPr/>
        </p:nvPicPr>
        <p:blipFill>
          <a:blip r:embed="rId2">
            <a:alphaModFix/>
          </a:blip>
          <a:stretch>
            <a:fillRect/>
          </a:stretch>
        </p:blipFill>
        <p:spPr>
          <a:xfrm>
            <a:off x="3622861" y="4223972"/>
            <a:ext cx="2011834" cy="995725"/>
          </a:xfrm>
          <a:prstGeom prst="rect">
            <a:avLst/>
          </a:prstGeom>
          <a:noFill/>
          <a:ln>
            <a:noFill/>
          </a:ln>
        </p:spPr>
      </p:pic>
      <p:sp>
        <p:nvSpPr>
          <p:cNvPr id="51" name="Google Shape;51;p5"/>
          <p:cNvSpPr txBox="1"/>
          <p:nvPr>
            <p:ph type="title"/>
          </p:nvPr>
        </p:nvSpPr>
        <p:spPr>
          <a:xfrm>
            <a:off x="420100" y="966975"/>
            <a:ext cx="6710400" cy="4524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2" name="Google Shape;52;p5"/>
          <p:cNvSpPr txBox="1"/>
          <p:nvPr>
            <p:ph idx="1" type="body"/>
          </p:nvPr>
        </p:nvSpPr>
        <p:spPr>
          <a:xfrm>
            <a:off x="420100" y="1477825"/>
            <a:ext cx="8595300" cy="33495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pic>
        <p:nvPicPr>
          <p:cNvPr id="53" name="Google Shape;53;p5"/>
          <p:cNvPicPr preferRelativeResize="0"/>
          <p:nvPr/>
        </p:nvPicPr>
        <p:blipFill>
          <a:blip r:embed="rId3">
            <a:alphaModFix/>
          </a:blip>
          <a:stretch>
            <a:fillRect/>
          </a:stretch>
        </p:blipFill>
        <p:spPr>
          <a:xfrm>
            <a:off x="4110150" y="-15175"/>
            <a:ext cx="923700" cy="9237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4" name="Shape 54"/>
        <p:cNvGrpSpPr/>
        <p:nvPr/>
      </p:nvGrpSpPr>
      <p:grpSpPr>
        <a:xfrm>
          <a:off x="0" y="0"/>
          <a:ext cx="0" cy="0"/>
          <a:chOff x="0" y="0"/>
          <a:chExt cx="0" cy="0"/>
        </a:xfrm>
      </p:grpSpPr>
      <p:sp>
        <p:nvSpPr>
          <p:cNvPr id="55" name="Google Shape;55;p6"/>
          <p:cNvSpPr txBox="1"/>
          <p:nvPr>
            <p:ph type="title"/>
          </p:nvPr>
        </p:nvSpPr>
        <p:spPr>
          <a:xfrm>
            <a:off x="1454700" y="1402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pic>
        <p:nvPicPr>
          <p:cNvPr id="56" name="Google Shape;56;p6"/>
          <p:cNvPicPr preferRelativeResize="0"/>
          <p:nvPr/>
        </p:nvPicPr>
        <p:blipFill>
          <a:blip r:embed="rId2">
            <a:alphaModFix/>
          </a:blip>
          <a:stretch>
            <a:fillRect/>
          </a:stretch>
        </p:blipFill>
        <p:spPr>
          <a:xfrm>
            <a:off x="81750" y="35828"/>
            <a:ext cx="1487500" cy="736200"/>
          </a:xfrm>
          <a:prstGeom prst="rect">
            <a:avLst/>
          </a:prstGeom>
          <a:noFill/>
          <a:ln>
            <a:noFill/>
          </a:ln>
        </p:spPr>
      </p:pic>
      <p:cxnSp>
        <p:nvCxnSpPr>
          <p:cNvPr id="57" name="Google Shape;57;p6"/>
          <p:cNvCxnSpPr/>
          <p:nvPr/>
        </p:nvCxnSpPr>
        <p:spPr>
          <a:xfrm flipH="1" rot="10800000">
            <a:off x="170325" y="703925"/>
            <a:ext cx="8674800" cy="11400"/>
          </a:xfrm>
          <a:prstGeom prst="straightConnector1">
            <a:avLst/>
          </a:prstGeom>
          <a:noFill/>
          <a:ln cap="flat" cmpd="sng" w="76200">
            <a:solidFill>
              <a:srgbClr val="5B0F00"/>
            </a:solidFill>
            <a:prstDash val="solid"/>
            <a:round/>
            <a:headEnd len="med" w="med" type="none"/>
            <a:tailEnd len="med" w="med" type="none"/>
          </a:ln>
        </p:spPr>
      </p:cxnSp>
      <p:cxnSp>
        <p:nvCxnSpPr>
          <p:cNvPr id="58" name="Google Shape;58;p6"/>
          <p:cNvCxnSpPr/>
          <p:nvPr/>
        </p:nvCxnSpPr>
        <p:spPr>
          <a:xfrm flipH="1" rot="10800000">
            <a:off x="170325" y="780125"/>
            <a:ext cx="8674800" cy="11400"/>
          </a:xfrm>
          <a:prstGeom prst="straightConnector1">
            <a:avLst/>
          </a:prstGeom>
          <a:noFill/>
          <a:ln cap="flat" cmpd="sng" w="76200">
            <a:solidFill>
              <a:srgbClr val="E3ECD2"/>
            </a:solidFill>
            <a:prstDash val="solid"/>
            <a:round/>
            <a:headEnd len="med" w="med" type="none"/>
            <a:tailEnd len="med" w="med" type="none"/>
          </a:ln>
        </p:spPr>
      </p:cxnSp>
      <p:sp>
        <p:nvSpPr>
          <p:cNvPr id="59" name="Google Shape;59;p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pic>
        <p:nvPicPr>
          <p:cNvPr id="60" name="Google Shape;60;p6"/>
          <p:cNvPicPr preferRelativeResize="0"/>
          <p:nvPr/>
        </p:nvPicPr>
        <p:blipFill>
          <a:blip r:embed="rId3">
            <a:alphaModFix/>
          </a:blip>
          <a:stretch>
            <a:fillRect/>
          </a:stretch>
        </p:blipFill>
        <p:spPr>
          <a:xfrm>
            <a:off x="8129575" y="4155675"/>
            <a:ext cx="923700" cy="9237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61" name="Shape 61"/>
        <p:cNvGrpSpPr/>
        <p:nvPr/>
      </p:nvGrpSpPr>
      <p:grpSpPr>
        <a:xfrm>
          <a:off x="0" y="0"/>
          <a:ext cx="0" cy="0"/>
          <a:chOff x="0" y="0"/>
          <a:chExt cx="0" cy="0"/>
        </a:xfrm>
      </p:grpSpPr>
      <p:sp>
        <p:nvSpPr>
          <p:cNvPr id="62" name="Google Shape;62;p7"/>
          <p:cNvSpPr txBox="1"/>
          <p:nvPr>
            <p:ph type="title"/>
          </p:nvPr>
        </p:nvSpPr>
        <p:spPr>
          <a:xfrm>
            <a:off x="1454700" y="1402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pic>
        <p:nvPicPr>
          <p:cNvPr id="63" name="Google Shape;63;p7"/>
          <p:cNvPicPr preferRelativeResize="0"/>
          <p:nvPr/>
        </p:nvPicPr>
        <p:blipFill>
          <a:blip r:embed="rId2">
            <a:alphaModFix/>
          </a:blip>
          <a:stretch>
            <a:fillRect/>
          </a:stretch>
        </p:blipFill>
        <p:spPr>
          <a:xfrm>
            <a:off x="81750" y="35828"/>
            <a:ext cx="1487500" cy="736200"/>
          </a:xfrm>
          <a:prstGeom prst="rect">
            <a:avLst/>
          </a:prstGeom>
          <a:noFill/>
          <a:ln>
            <a:noFill/>
          </a:ln>
        </p:spPr>
      </p:pic>
      <p:cxnSp>
        <p:nvCxnSpPr>
          <p:cNvPr id="64" name="Google Shape;64;p7"/>
          <p:cNvCxnSpPr/>
          <p:nvPr/>
        </p:nvCxnSpPr>
        <p:spPr>
          <a:xfrm flipH="1" rot="10800000">
            <a:off x="170325" y="703925"/>
            <a:ext cx="8674800" cy="11400"/>
          </a:xfrm>
          <a:prstGeom prst="straightConnector1">
            <a:avLst/>
          </a:prstGeom>
          <a:noFill/>
          <a:ln cap="flat" cmpd="sng" w="76200">
            <a:solidFill>
              <a:srgbClr val="5B0F00"/>
            </a:solidFill>
            <a:prstDash val="solid"/>
            <a:round/>
            <a:headEnd len="med" w="med" type="none"/>
            <a:tailEnd len="med" w="med" type="none"/>
          </a:ln>
        </p:spPr>
      </p:cxnSp>
      <p:cxnSp>
        <p:nvCxnSpPr>
          <p:cNvPr id="65" name="Google Shape;65;p7"/>
          <p:cNvCxnSpPr/>
          <p:nvPr/>
        </p:nvCxnSpPr>
        <p:spPr>
          <a:xfrm flipH="1" rot="10800000">
            <a:off x="170325" y="780125"/>
            <a:ext cx="8674800" cy="11400"/>
          </a:xfrm>
          <a:prstGeom prst="straightConnector1">
            <a:avLst/>
          </a:prstGeom>
          <a:noFill/>
          <a:ln cap="flat" cmpd="sng" w="76200">
            <a:solidFill>
              <a:srgbClr val="E3ECD2"/>
            </a:solidFill>
            <a:prstDash val="solid"/>
            <a:round/>
            <a:headEnd len="med" w="med" type="none"/>
            <a:tailEnd len="med" w="med" type="none"/>
          </a:ln>
        </p:spPr>
      </p:cxnSp>
      <p:sp>
        <p:nvSpPr>
          <p:cNvPr id="66" name="Google Shape;66;p7"/>
          <p:cNvSpPr txBox="1"/>
          <p:nvPr>
            <p:ph idx="1" type="body"/>
          </p:nvPr>
        </p:nvSpPr>
        <p:spPr>
          <a:xfrm>
            <a:off x="311700" y="1533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pic>
        <p:nvPicPr>
          <p:cNvPr id="67" name="Google Shape;67;p7"/>
          <p:cNvPicPr preferRelativeResize="0"/>
          <p:nvPr/>
        </p:nvPicPr>
        <p:blipFill>
          <a:blip r:embed="rId3">
            <a:alphaModFix/>
          </a:blip>
          <a:stretch>
            <a:fillRect/>
          </a:stretch>
        </p:blipFill>
        <p:spPr>
          <a:xfrm>
            <a:off x="8129575" y="4155675"/>
            <a:ext cx="923700" cy="923700"/>
          </a:xfrm>
          <a:prstGeom prst="rect">
            <a:avLst/>
          </a:prstGeom>
          <a:noFill/>
          <a:ln>
            <a:noFill/>
          </a:ln>
        </p:spPr>
      </p:pic>
      <p:sp>
        <p:nvSpPr>
          <p:cNvPr id="68" name="Google Shape;68;p7"/>
          <p:cNvSpPr txBox="1"/>
          <p:nvPr>
            <p:ph idx="2" type="subTitle"/>
          </p:nvPr>
        </p:nvSpPr>
        <p:spPr>
          <a:xfrm>
            <a:off x="261150" y="846775"/>
            <a:ext cx="8901900" cy="572700"/>
          </a:xfrm>
          <a:prstGeom prst="rect">
            <a:avLst/>
          </a:prstGeom>
        </p:spPr>
        <p:txBody>
          <a:bodyPr anchorCtr="0" anchor="t" bIns="91425" lIns="91425" spcFirstLastPara="1" rIns="91425" wrap="square" tIns="91425">
            <a:normAutofit/>
          </a:bodyPr>
          <a:lstStyle>
            <a:lvl1pPr lvl="0">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spTree>
      <p:nvGrpSpPr>
        <p:cNvPr id="69" name="Shape 69"/>
        <p:cNvGrpSpPr/>
        <p:nvPr/>
      </p:nvGrpSpPr>
      <p:grpSpPr>
        <a:xfrm>
          <a:off x="0" y="0"/>
          <a:ext cx="0" cy="0"/>
          <a:chOff x="0" y="0"/>
          <a:chExt cx="0" cy="0"/>
        </a:xfrm>
      </p:grpSpPr>
      <p:cxnSp>
        <p:nvCxnSpPr>
          <p:cNvPr id="70" name="Google Shape;70;p8"/>
          <p:cNvCxnSpPr/>
          <p:nvPr/>
        </p:nvCxnSpPr>
        <p:spPr>
          <a:xfrm>
            <a:off x="9037958" y="90917"/>
            <a:ext cx="0" cy="4916400"/>
          </a:xfrm>
          <a:prstGeom prst="straightConnector1">
            <a:avLst/>
          </a:prstGeom>
          <a:noFill/>
          <a:ln cap="flat" cmpd="sng" w="28575">
            <a:solidFill>
              <a:srgbClr val="5B0F00"/>
            </a:solidFill>
            <a:prstDash val="solid"/>
            <a:round/>
            <a:headEnd len="med" w="med" type="none"/>
            <a:tailEnd len="med" w="med" type="none"/>
          </a:ln>
        </p:spPr>
      </p:cxnSp>
      <p:cxnSp>
        <p:nvCxnSpPr>
          <p:cNvPr id="71" name="Google Shape;71;p8"/>
          <p:cNvCxnSpPr/>
          <p:nvPr/>
        </p:nvCxnSpPr>
        <p:spPr>
          <a:xfrm flipH="1">
            <a:off x="109876" y="90825"/>
            <a:ext cx="18300" cy="4997700"/>
          </a:xfrm>
          <a:prstGeom prst="straightConnector1">
            <a:avLst/>
          </a:prstGeom>
          <a:noFill/>
          <a:ln cap="flat" cmpd="sng" w="28575">
            <a:solidFill>
              <a:srgbClr val="5B0F00"/>
            </a:solidFill>
            <a:prstDash val="solid"/>
            <a:round/>
            <a:headEnd len="med" w="med" type="none"/>
            <a:tailEnd len="med" w="med" type="none"/>
          </a:ln>
        </p:spPr>
      </p:cxnSp>
      <p:cxnSp>
        <p:nvCxnSpPr>
          <p:cNvPr id="72" name="Google Shape;72;p8"/>
          <p:cNvCxnSpPr/>
          <p:nvPr/>
        </p:nvCxnSpPr>
        <p:spPr>
          <a:xfrm>
            <a:off x="54500" y="117991"/>
            <a:ext cx="4031700" cy="2400"/>
          </a:xfrm>
          <a:prstGeom prst="straightConnector1">
            <a:avLst/>
          </a:prstGeom>
          <a:noFill/>
          <a:ln cap="flat" cmpd="sng" w="28575">
            <a:solidFill>
              <a:srgbClr val="5B0F00"/>
            </a:solidFill>
            <a:prstDash val="solid"/>
            <a:round/>
            <a:headEnd len="med" w="med" type="diamond"/>
            <a:tailEnd len="med" w="med" type="none"/>
          </a:ln>
        </p:spPr>
      </p:cxnSp>
      <p:cxnSp>
        <p:nvCxnSpPr>
          <p:cNvPr id="73" name="Google Shape;73;p8"/>
          <p:cNvCxnSpPr/>
          <p:nvPr/>
        </p:nvCxnSpPr>
        <p:spPr>
          <a:xfrm flipH="1" rot="10800000">
            <a:off x="4995900" y="113500"/>
            <a:ext cx="4084200" cy="11400"/>
          </a:xfrm>
          <a:prstGeom prst="straightConnector1">
            <a:avLst/>
          </a:prstGeom>
          <a:noFill/>
          <a:ln cap="flat" cmpd="sng" w="28575">
            <a:solidFill>
              <a:srgbClr val="5B0F00"/>
            </a:solidFill>
            <a:prstDash val="solid"/>
            <a:round/>
            <a:headEnd len="med" w="med" type="none"/>
            <a:tailEnd len="med" w="med" type="diamond"/>
          </a:ln>
        </p:spPr>
      </p:cxnSp>
      <p:cxnSp>
        <p:nvCxnSpPr>
          <p:cNvPr id="74" name="Google Shape;74;p8"/>
          <p:cNvCxnSpPr/>
          <p:nvPr/>
        </p:nvCxnSpPr>
        <p:spPr>
          <a:xfrm flipH="1" rot="10800000">
            <a:off x="56775" y="5007400"/>
            <a:ext cx="8994300" cy="33900"/>
          </a:xfrm>
          <a:prstGeom prst="straightConnector1">
            <a:avLst/>
          </a:prstGeom>
          <a:noFill/>
          <a:ln cap="flat" cmpd="sng" w="28575">
            <a:solidFill>
              <a:srgbClr val="5B0F00"/>
            </a:solidFill>
            <a:prstDash val="solid"/>
            <a:round/>
            <a:headEnd len="med" w="med" type="diamond"/>
            <a:tailEnd len="med" w="med" type="diamond"/>
          </a:ln>
        </p:spPr>
      </p:cxnSp>
      <p:sp>
        <p:nvSpPr>
          <p:cNvPr id="75" name="Google Shape;75;p8"/>
          <p:cNvSpPr txBox="1"/>
          <p:nvPr>
            <p:ph idx="1" type="body"/>
          </p:nvPr>
        </p:nvSpPr>
        <p:spPr>
          <a:xfrm>
            <a:off x="311700" y="1533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76" name="Google Shape;76;p8"/>
          <p:cNvSpPr txBox="1"/>
          <p:nvPr>
            <p:ph idx="2" type="subTitle"/>
          </p:nvPr>
        </p:nvSpPr>
        <p:spPr>
          <a:xfrm>
            <a:off x="465525" y="1021875"/>
            <a:ext cx="4439400" cy="556500"/>
          </a:xfrm>
          <a:prstGeom prst="rect">
            <a:avLst/>
          </a:prstGeom>
        </p:spPr>
        <p:txBody>
          <a:bodyPr anchorCtr="0" anchor="t" bIns="91425" lIns="91425" spcFirstLastPara="1" rIns="91425" wrap="square" tIns="91425">
            <a:normAutofit/>
          </a:bodyPr>
          <a:lstStyle>
            <a:lvl1pPr lvl="0" rtl="0">
              <a:spcBef>
                <a:spcPts val="0"/>
              </a:spcBef>
              <a:spcAft>
                <a:spcPts val="0"/>
              </a:spcAft>
              <a:buSzPts val="1800"/>
              <a:buNone/>
              <a:defRPr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77" name="Google Shape;77;p8"/>
          <p:cNvPicPr preferRelativeResize="0"/>
          <p:nvPr/>
        </p:nvPicPr>
        <p:blipFill>
          <a:blip r:embed="rId2">
            <a:alphaModFix/>
          </a:blip>
          <a:stretch>
            <a:fillRect/>
          </a:stretch>
        </p:blipFill>
        <p:spPr>
          <a:xfrm>
            <a:off x="4121213" y="0"/>
            <a:ext cx="923700" cy="9237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p:cSld name="TITLE_1_1">
    <p:spTree>
      <p:nvGrpSpPr>
        <p:cNvPr id="78" name="Shape 78"/>
        <p:cNvGrpSpPr/>
        <p:nvPr/>
      </p:nvGrpSpPr>
      <p:grpSpPr>
        <a:xfrm>
          <a:off x="0" y="0"/>
          <a:ext cx="0" cy="0"/>
          <a:chOff x="0" y="0"/>
          <a:chExt cx="0" cy="0"/>
        </a:xfrm>
      </p:grpSpPr>
      <p:cxnSp>
        <p:nvCxnSpPr>
          <p:cNvPr id="79" name="Google Shape;79;p9"/>
          <p:cNvCxnSpPr/>
          <p:nvPr/>
        </p:nvCxnSpPr>
        <p:spPr>
          <a:xfrm>
            <a:off x="9037958" y="90917"/>
            <a:ext cx="0" cy="4916400"/>
          </a:xfrm>
          <a:prstGeom prst="straightConnector1">
            <a:avLst/>
          </a:prstGeom>
          <a:noFill/>
          <a:ln cap="flat" cmpd="sng" w="28575">
            <a:solidFill>
              <a:srgbClr val="5B0F00"/>
            </a:solidFill>
            <a:prstDash val="solid"/>
            <a:round/>
            <a:headEnd len="med" w="med" type="none"/>
            <a:tailEnd len="med" w="med" type="none"/>
          </a:ln>
        </p:spPr>
      </p:cxnSp>
      <p:cxnSp>
        <p:nvCxnSpPr>
          <p:cNvPr id="80" name="Google Shape;80;p9"/>
          <p:cNvCxnSpPr/>
          <p:nvPr/>
        </p:nvCxnSpPr>
        <p:spPr>
          <a:xfrm flipH="1">
            <a:off x="109876" y="90825"/>
            <a:ext cx="18300" cy="4997700"/>
          </a:xfrm>
          <a:prstGeom prst="straightConnector1">
            <a:avLst/>
          </a:prstGeom>
          <a:noFill/>
          <a:ln cap="flat" cmpd="sng" w="28575">
            <a:solidFill>
              <a:srgbClr val="5B0F00"/>
            </a:solidFill>
            <a:prstDash val="solid"/>
            <a:round/>
            <a:headEnd len="med" w="med" type="none"/>
            <a:tailEnd len="med" w="med" type="none"/>
          </a:ln>
        </p:spPr>
      </p:cxnSp>
      <p:pic>
        <p:nvPicPr>
          <p:cNvPr id="81" name="Google Shape;81;p9"/>
          <p:cNvPicPr preferRelativeResize="0"/>
          <p:nvPr/>
        </p:nvPicPr>
        <p:blipFill>
          <a:blip r:embed="rId2">
            <a:alphaModFix/>
          </a:blip>
          <a:stretch>
            <a:fillRect/>
          </a:stretch>
        </p:blipFill>
        <p:spPr>
          <a:xfrm>
            <a:off x="3539674" y="-19431"/>
            <a:ext cx="2011834" cy="995725"/>
          </a:xfrm>
          <a:prstGeom prst="rect">
            <a:avLst/>
          </a:prstGeom>
          <a:noFill/>
          <a:ln>
            <a:noFill/>
          </a:ln>
        </p:spPr>
      </p:pic>
      <p:cxnSp>
        <p:nvCxnSpPr>
          <p:cNvPr id="82" name="Google Shape;82;p9"/>
          <p:cNvCxnSpPr/>
          <p:nvPr/>
        </p:nvCxnSpPr>
        <p:spPr>
          <a:xfrm flipH="1" rot="10800000">
            <a:off x="90925" y="102241"/>
            <a:ext cx="3508500" cy="27000"/>
          </a:xfrm>
          <a:prstGeom prst="straightConnector1">
            <a:avLst/>
          </a:prstGeom>
          <a:noFill/>
          <a:ln cap="flat" cmpd="sng" w="28575">
            <a:solidFill>
              <a:srgbClr val="5B0F00"/>
            </a:solidFill>
            <a:prstDash val="solid"/>
            <a:round/>
            <a:headEnd len="med" w="med" type="diamond"/>
            <a:tailEnd len="med" w="med" type="none"/>
          </a:ln>
        </p:spPr>
      </p:cxnSp>
      <p:cxnSp>
        <p:nvCxnSpPr>
          <p:cNvPr id="83" name="Google Shape;83;p9"/>
          <p:cNvCxnSpPr/>
          <p:nvPr/>
        </p:nvCxnSpPr>
        <p:spPr>
          <a:xfrm flipH="1" rot="10800000">
            <a:off x="5469491" y="113496"/>
            <a:ext cx="3610500" cy="11400"/>
          </a:xfrm>
          <a:prstGeom prst="straightConnector1">
            <a:avLst/>
          </a:prstGeom>
          <a:noFill/>
          <a:ln cap="flat" cmpd="sng" w="28575">
            <a:solidFill>
              <a:srgbClr val="5B0F00"/>
            </a:solidFill>
            <a:prstDash val="solid"/>
            <a:round/>
            <a:headEnd len="med" w="med" type="none"/>
            <a:tailEnd len="med" w="med" type="diamond"/>
          </a:ln>
        </p:spPr>
      </p:cxnSp>
      <p:cxnSp>
        <p:nvCxnSpPr>
          <p:cNvPr id="84" name="Google Shape;84;p9"/>
          <p:cNvCxnSpPr/>
          <p:nvPr/>
        </p:nvCxnSpPr>
        <p:spPr>
          <a:xfrm>
            <a:off x="75803" y="5040146"/>
            <a:ext cx="8985000" cy="1200"/>
          </a:xfrm>
          <a:prstGeom prst="straightConnector1">
            <a:avLst/>
          </a:prstGeom>
          <a:noFill/>
          <a:ln cap="flat" cmpd="sng" w="28575">
            <a:solidFill>
              <a:srgbClr val="5B0F00"/>
            </a:solidFill>
            <a:prstDash val="solid"/>
            <a:round/>
            <a:headEnd len="med" w="med" type="diamond"/>
            <a:tailEnd len="med" w="med" type="diamond"/>
          </a:ln>
        </p:spPr>
      </p:cxnSp>
      <p:sp>
        <p:nvSpPr>
          <p:cNvPr id="85" name="Google Shape;85;p9"/>
          <p:cNvSpPr txBox="1"/>
          <p:nvPr>
            <p:ph type="title"/>
          </p:nvPr>
        </p:nvSpPr>
        <p:spPr>
          <a:xfrm>
            <a:off x="90925" y="966975"/>
            <a:ext cx="8708700" cy="6402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86" name="Google Shape;86;p9"/>
          <p:cNvSpPr txBox="1"/>
          <p:nvPr>
            <p:ph idx="1" type="body"/>
          </p:nvPr>
        </p:nvSpPr>
        <p:spPr>
          <a:xfrm>
            <a:off x="295200" y="1714500"/>
            <a:ext cx="8867700" cy="34518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2">
  <p:cSld name="TITLE_AND_BODY_2">
    <p:spTree>
      <p:nvGrpSpPr>
        <p:cNvPr id="87" name="Shape 87"/>
        <p:cNvGrpSpPr/>
        <p:nvPr/>
      </p:nvGrpSpPr>
      <p:grpSpPr>
        <a:xfrm>
          <a:off x="0" y="0"/>
          <a:ext cx="0" cy="0"/>
          <a:chOff x="0" y="0"/>
          <a:chExt cx="0" cy="0"/>
        </a:xfrm>
      </p:grpSpPr>
      <p:sp>
        <p:nvSpPr>
          <p:cNvPr id="88" name="Google Shape;88;p10"/>
          <p:cNvSpPr txBox="1"/>
          <p:nvPr>
            <p:ph type="title"/>
          </p:nvPr>
        </p:nvSpPr>
        <p:spPr>
          <a:xfrm>
            <a:off x="159300" y="1402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9" name="Google Shape;89;p1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cxnSp>
        <p:nvCxnSpPr>
          <p:cNvPr id="90" name="Google Shape;90;p10"/>
          <p:cNvCxnSpPr/>
          <p:nvPr/>
        </p:nvCxnSpPr>
        <p:spPr>
          <a:xfrm flipH="1" rot="10800000">
            <a:off x="170325" y="703925"/>
            <a:ext cx="8674800" cy="11400"/>
          </a:xfrm>
          <a:prstGeom prst="straightConnector1">
            <a:avLst/>
          </a:prstGeom>
          <a:noFill/>
          <a:ln cap="flat" cmpd="sng" w="76200">
            <a:solidFill>
              <a:srgbClr val="5B0F00"/>
            </a:solidFill>
            <a:prstDash val="solid"/>
            <a:round/>
            <a:headEnd len="med" w="med" type="none"/>
            <a:tailEnd len="med" w="med" type="none"/>
          </a:ln>
        </p:spPr>
      </p:cxnSp>
      <p:cxnSp>
        <p:nvCxnSpPr>
          <p:cNvPr id="91" name="Google Shape;91;p10"/>
          <p:cNvCxnSpPr/>
          <p:nvPr/>
        </p:nvCxnSpPr>
        <p:spPr>
          <a:xfrm flipH="1" rot="10800000">
            <a:off x="103950" y="5006025"/>
            <a:ext cx="4006200" cy="12600"/>
          </a:xfrm>
          <a:prstGeom prst="straightConnector1">
            <a:avLst/>
          </a:prstGeom>
          <a:noFill/>
          <a:ln cap="flat" cmpd="sng" w="28575">
            <a:solidFill>
              <a:srgbClr val="5B0F00"/>
            </a:solidFill>
            <a:prstDash val="solid"/>
            <a:round/>
            <a:headEnd len="med" w="med" type="diamond"/>
            <a:tailEnd len="med" w="med" type="none"/>
          </a:ln>
        </p:spPr>
      </p:cxnSp>
      <p:pic>
        <p:nvPicPr>
          <p:cNvPr id="92" name="Google Shape;92;p10"/>
          <p:cNvPicPr preferRelativeResize="0"/>
          <p:nvPr/>
        </p:nvPicPr>
        <p:blipFill>
          <a:blip r:embed="rId2">
            <a:alphaModFix/>
          </a:blip>
          <a:stretch>
            <a:fillRect/>
          </a:stretch>
        </p:blipFill>
        <p:spPr>
          <a:xfrm>
            <a:off x="4110150" y="4163025"/>
            <a:ext cx="923700" cy="923700"/>
          </a:xfrm>
          <a:prstGeom prst="rect">
            <a:avLst/>
          </a:prstGeom>
          <a:noFill/>
          <a:ln>
            <a:noFill/>
          </a:ln>
        </p:spPr>
      </p:pic>
      <p:cxnSp>
        <p:nvCxnSpPr>
          <p:cNvPr id="93" name="Google Shape;93;p10"/>
          <p:cNvCxnSpPr/>
          <p:nvPr/>
        </p:nvCxnSpPr>
        <p:spPr>
          <a:xfrm flipH="1" rot="10800000">
            <a:off x="5056950" y="5006025"/>
            <a:ext cx="4006200" cy="12600"/>
          </a:xfrm>
          <a:prstGeom prst="straightConnector1">
            <a:avLst/>
          </a:prstGeom>
          <a:noFill/>
          <a:ln cap="flat" cmpd="sng" w="28575">
            <a:solidFill>
              <a:srgbClr val="5B0F00"/>
            </a:solidFill>
            <a:prstDash val="solid"/>
            <a:round/>
            <a:headEnd len="med" w="med" type="none"/>
            <a:tailEnd len="med" w="med" type="diamond"/>
          </a:ln>
        </p:spPr>
      </p:cxn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theme" Target="../theme/theme2.xml"/><Relationship Id="rId25" Type="http://schemas.openxmlformats.org/officeDocument/2006/relationships/slideLayout" Target="../slideLayouts/slideLayout25.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9" Type="http://schemas.openxmlformats.org/officeDocument/2006/relationships/slideLayout" Target="../slideLayouts/slideLayout34.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 Id="rId11" Type="http://schemas.openxmlformats.org/officeDocument/2006/relationships/slideLayout" Target="../slideLayouts/slideLayout36.xml"/><Relationship Id="rId10" Type="http://schemas.openxmlformats.org/officeDocument/2006/relationships/slideLayout" Target="../slideLayouts/slideLayout35.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rgbClr val="5B0F00"/>
              </a:buClr>
              <a:buSzPts val="2800"/>
              <a:buFont typeface="Frank Ruhl Libre"/>
              <a:buNone/>
              <a:defRPr b="1" sz="2800">
                <a:solidFill>
                  <a:srgbClr val="5B0F00"/>
                </a:solidFill>
                <a:latin typeface="Frank Ruhl Libre"/>
                <a:ea typeface="Frank Ruhl Libre"/>
                <a:cs typeface="Frank Ruhl Libre"/>
                <a:sym typeface="Frank Ruhl Libre"/>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rgbClr val="5B0F00"/>
              </a:buClr>
              <a:buSzPts val="1800"/>
              <a:buFont typeface="Frank Ruhl Libre"/>
              <a:buChar char="●"/>
              <a:defRPr sz="1800">
                <a:solidFill>
                  <a:srgbClr val="5B0F00"/>
                </a:solidFill>
                <a:latin typeface="Frank Ruhl Libre"/>
                <a:ea typeface="Frank Ruhl Libre"/>
                <a:cs typeface="Frank Ruhl Libre"/>
                <a:sym typeface="Frank Ruhl Libre"/>
              </a:defRPr>
            </a:lvl1pPr>
            <a:lvl2pPr indent="-317500" lvl="1" marL="914400">
              <a:lnSpc>
                <a:spcPct val="115000"/>
              </a:lnSpc>
              <a:spcBef>
                <a:spcPts val="0"/>
              </a:spcBef>
              <a:spcAft>
                <a:spcPts val="0"/>
              </a:spcAft>
              <a:buClr>
                <a:srgbClr val="5B0F00"/>
              </a:buClr>
              <a:buSzPts val="1400"/>
              <a:buFont typeface="Frank Ruhl Libre"/>
              <a:buChar char="○"/>
              <a:defRPr>
                <a:solidFill>
                  <a:srgbClr val="5B0F00"/>
                </a:solidFill>
                <a:latin typeface="Frank Ruhl Libre"/>
                <a:ea typeface="Frank Ruhl Libre"/>
                <a:cs typeface="Frank Ruhl Libre"/>
                <a:sym typeface="Frank Ruhl Libre"/>
              </a:defRPr>
            </a:lvl2pPr>
            <a:lvl3pPr indent="-317500" lvl="2" marL="1371600">
              <a:lnSpc>
                <a:spcPct val="115000"/>
              </a:lnSpc>
              <a:spcBef>
                <a:spcPts val="0"/>
              </a:spcBef>
              <a:spcAft>
                <a:spcPts val="0"/>
              </a:spcAft>
              <a:buClr>
                <a:srgbClr val="5B0F00"/>
              </a:buClr>
              <a:buSzPts val="1400"/>
              <a:buFont typeface="Frank Ruhl Libre"/>
              <a:buChar char="■"/>
              <a:defRPr>
                <a:solidFill>
                  <a:srgbClr val="5B0F00"/>
                </a:solidFill>
                <a:latin typeface="Frank Ruhl Libre"/>
                <a:ea typeface="Frank Ruhl Libre"/>
                <a:cs typeface="Frank Ruhl Libre"/>
                <a:sym typeface="Frank Ruhl Libre"/>
              </a:defRPr>
            </a:lvl3pPr>
            <a:lvl4pPr indent="-317500" lvl="3" marL="1828800">
              <a:lnSpc>
                <a:spcPct val="115000"/>
              </a:lnSpc>
              <a:spcBef>
                <a:spcPts val="0"/>
              </a:spcBef>
              <a:spcAft>
                <a:spcPts val="0"/>
              </a:spcAft>
              <a:buClr>
                <a:srgbClr val="5B0F00"/>
              </a:buClr>
              <a:buSzPts val="1400"/>
              <a:buFont typeface="Frank Ruhl Libre"/>
              <a:buChar char="●"/>
              <a:defRPr>
                <a:solidFill>
                  <a:srgbClr val="5B0F00"/>
                </a:solidFill>
                <a:latin typeface="Frank Ruhl Libre"/>
                <a:ea typeface="Frank Ruhl Libre"/>
                <a:cs typeface="Frank Ruhl Libre"/>
                <a:sym typeface="Frank Ruhl Libre"/>
              </a:defRPr>
            </a:lvl4pPr>
            <a:lvl5pPr indent="-317500" lvl="4" marL="2286000">
              <a:lnSpc>
                <a:spcPct val="115000"/>
              </a:lnSpc>
              <a:spcBef>
                <a:spcPts val="0"/>
              </a:spcBef>
              <a:spcAft>
                <a:spcPts val="0"/>
              </a:spcAft>
              <a:buClr>
                <a:srgbClr val="5B0F00"/>
              </a:buClr>
              <a:buSzPts val="1400"/>
              <a:buFont typeface="Frank Ruhl Libre"/>
              <a:buChar char="○"/>
              <a:defRPr>
                <a:solidFill>
                  <a:srgbClr val="5B0F00"/>
                </a:solidFill>
                <a:latin typeface="Frank Ruhl Libre"/>
                <a:ea typeface="Frank Ruhl Libre"/>
                <a:cs typeface="Frank Ruhl Libre"/>
                <a:sym typeface="Frank Ruhl Libre"/>
              </a:defRPr>
            </a:lvl5pPr>
            <a:lvl6pPr indent="-317500" lvl="5" marL="2743200">
              <a:lnSpc>
                <a:spcPct val="115000"/>
              </a:lnSpc>
              <a:spcBef>
                <a:spcPts val="0"/>
              </a:spcBef>
              <a:spcAft>
                <a:spcPts val="0"/>
              </a:spcAft>
              <a:buClr>
                <a:srgbClr val="5B0F00"/>
              </a:buClr>
              <a:buSzPts val="1400"/>
              <a:buFont typeface="Frank Ruhl Libre"/>
              <a:buChar char="■"/>
              <a:defRPr>
                <a:solidFill>
                  <a:srgbClr val="5B0F00"/>
                </a:solidFill>
                <a:latin typeface="Frank Ruhl Libre"/>
                <a:ea typeface="Frank Ruhl Libre"/>
                <a:cs typeface="Frank Ruhl Libre"/>
                <a:sym typeface="Frank Ruhl Libre"/>
              </a:defRPr>
            </a:lvl6pPr>
            <a:lvl7pPr indent="-317500" lvl="6" marL="3200400">
              <a:lnSpc>
                <a:spcPct val="115000"/>
              </a:lnSpc>
              <a:spcBef>
                <a:spcPts val="0"/>
              </a:spcBef>
              <a:spcAft>
                <a:spcPts val="0"/>
              </a:spcAft>
              <a:buClr>
                <a:srgbClr val="5B0F00"/>
              </a:buClr>
              <a:buSzPts val="1400"/>
              <a:buFont typeface="Frank Ruhl Libre"/>
              <a:buChar char="●"/>
              <a:defRPr>
                <a:solidFill>
                  <a:srgbClr val="5B0F00"/>
                </a:solidFill>
                <a:latin typeface="Frank Ruhl Libre"/>
                <a:ea typeface="Frank Ruhl Libre"/>
                <a:cs typeface="Frank Ruhl Libre"/>
                <a:sym typeface="Frank Ruhl Libre"/>
              </a:defRPr>
            </a:lvl7pPr>
            <a:lvl8pPr indent="-317500" lvl="7" marL="3657600">
              <a:lnSpc>
                <a:spcPct val="115000"/>
              </a:lnSpc>
              <a:spcBef>
                <a:spcPts val="0"/>
              </a:spcBef>
              <a:spcAft>
                <a:spcPts val="0"/>
              </a:spcAft>
              <a:buClr>
                <a:srgbClr val="5B0F00"/>
              </a:buClr>
              <a:buSzPts val="1400"/>
              <a:buFont typeface="Frank Ruhl Libre"/>
              <a:buChar char="○"/>
              <a:defRPr>
                <a:solidFill>
                  <a:srgbClr val="5B0F00"/>
                </a:solidFill>
                <a:latin typeface="Frank Ruhl Libre"/>
                <a:ea typeface="Frank Ruhl Libre"/>
                <a:cs typeface="Frank Ruhl Libre"/>
                <a:sym typeface="Frank Ruhl Libre"/>
              </a:defRPr>
            </a:lvl8pPr>
            <a:lvl9pPr indent="-317500" lvl="8" marL="4114800">
              <a:lnSpc>
                <a:spcPct val="115000"/>
              </a:lnSpc>
              <a:spcBef>
                <a:spcPts val="0"/>
              </a:spcBef>
              <a:spcAft>
                <a:spcPts val="0"/>
              </a:spcAft>
              <a:buClr>
                <a:srgbClr val="5B0F00"/>
              </a:buClr>
              <a:buSzPts val="1400"/>
              <a:buFont typeface="Frank Ruhl Libre"/>
              <a:buChar char="■"/>
              <a:defRPr>
                <a:solidFill>
                  <a:srgbClr val="5B0F00"/>
                </a:solidFill>
                <a:latin typeface="Frank Ruhl Libre"/>
                <a:ea typeface="Frank Ruhl Libre"/>
                <a:cs typeface="Frank Ruhl Libre"/>
                <a:sym typeface="Frank Ruhl Libre"/>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2" name="Shape 182"/>
        <p:cNvGrpSpPr/>
        <p:nvPr/>
      </p:nvGrpSpPr>
      <p:grpSpPr>
        <a:xfrm>
          <a:off x="0" y="0"/>
          <a:ext cx="0" cy="0"/>
          <a:chOff x="0" y="0"/>
          <a:chExt cx="0" cy="0"/>
        </a:xfrm>
      </p:grpSpPr>
      <p:sp>
        <p:nvSpPr>
          <p:cNvPr id="183" name="Google Shape;183;p27"/>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marR="0" rtl="0" algn="ctr">
              <a:spcBef>
                <a:spcPts val="0"/>
              </a:spcBef>
              <a:spcAft>
                <a:spcPts val="0"/>
              </a:spcAft>
              <a:buClr>
                <a:schemeClr val="dk1"/>
              </a:buClr>
              <a:buSzPts val="2200"/>
              <a:buFont typeface="Calibri"/>
              <a:buNone/>
              <a:defRPr b="0" i="0" sz="2200" u="none" cap="none" strike="noStrike">
                <a:solidFill>
                  <a:schemeClr val="dk1"/>
                </a:solidFill>
                <a:latin typeface="Calibri"/>
                <a:ea typeface="Calibri"/>
                <a:cs typeface="Calibri"/>
                <a:sym typeface="Calibri"/>
              </a:defRPr>
            </a:lvl1pPr>
            <a:lvl2pPr lvl="1">
              <a:spcBef>
                <a:spcPts val="0"/>
              </a:spcBef>
              <a:spcAft>
                <a:spcPts val="0"/>
              </a:spcAft>
              <a:buSzPts val="700"/>
              <a:buNone/>
              <a:defRPr sz="900"/>
            </a:lvl2pPr>
            <a:lvl3pPr lvl="2">
              <a:spcBef>
                <a:spcPts val="0"/>
              </a:spcBef>
              <a:spcAft>
                <a:spcPts val="0"/>
              </a:spcAft>
              <a:buSzPts val="700"/>
              <a:buNone/>
              <a:defRPr sz="900"/>
            </a:lvl3pPr>
            <a:lvl4pPr lvl="3">
              <a:spcBef>
                <a:spcPts val="0"/>
              </a:spcBef>
              <a:spcAft>
                <a:spcPts val="0"/>
              </a:spcAft>
              <a:buSzPts val="700"/>
              <a:buNone/>
              <a:defRPr sz="900"/>
            </a:lvl4pPr>
            <a:lvl5pPr lvl="4">
              <a:spcBef>
                <a:spcPts val="0"/>
              </a:spcBef>
              <a:spcAft>
                <a:spcPts val="0"/>
              </a:spcAft>
              <a:buSzPts val="700"/>
              <a:buNone/>
              <a:defRPr sz="900"/>
            </a:lvl5pPr>
            <a:lvl6pPr lvl="5">
              <a:spcBef>
                <a:spcPts val="0"/>
              </a:spcBef>
              <a:spcAft>
                <a:spcPts val="0"/>
              </a:spcAft>
              <a:buSzPts val="700"/>
              <a:buNone/>
              <a:defRPr sz="900"/>
            </a:lvl6pPr>
            <a:lvl7pPr lvl="6">
              <a:spcBef>
                <a:spcPts val="0"/>
              </a:spcBef>
              <a:spcAft>
                <a:spcPts val="0"/>
              </a:spcAft>
              <a:buSzPts val="700"/>
              <a:buNone/>
              <a:defRPr sz="900"/>
            </a:lvl7pPr>
            <a:lvl8pPr lvl="7">
              <a:spcBef>
                <a:spcPts val="0"/>
              </a:spcBef>
              <a:spcAft>
                <a:spcPts val="0"/>
              </a:spcAft>
              <a:buSzPts val="700"/>
              <a:buNone/>
              <a:defRPr sz="900"/>
            </a:lvl8pPr>
            <a:lvl9pPr lvl="8">
              <a:spcBef>
                <a:spcPts val="0"/>
              </a:spcBef>
              <a:spcAft>
                <a:spcPts val="0"/>
              </a:spcAft>
              <a:buSzPts val="700"/>
              <a:buNone/>
              <a:defRPr sz="900"/>
            </a:lvl9pPr>
          </a:lstStyle>
          <a:p/>
        </p:txBody>
      </p:sp>
      <p:sp>
        <p:nvSpPr>
          <p:cNvPr id="184" name="Google Shape;184;p27"/>
          <p:cNvSpPr txBox="1"/>
          <p:nvPr>
            <p:ph idx="1" type="body"/>
          </p:nvPr>
        </p:nvSpPr>
        <p:spPr>
          <a:xfrm>
            <a:off x="228600" y="800100"/>
            <a:ext cx="4114800" cy="2262982"/>
          </a:xfrm>
          <a:prstGeom prst="rect">
            <a:avLst/>
          </a:prstGeom>
          <a:noFill/>
          <a:ln>
            <a:noFill/>
          </a:ln>
        </p:spPr>
        <p:txBody>
          <a:bodyPr anchorCtr="0" anchor="t" bIns="22850" lIns="45725" spcFirstLastPara="1" rIns="45725" wrap="square" tIns="22850">
            <a:normAutofit/>
          </a:bodyPr>
          <a:lstStyle>
            <a:lvl1pPr indent="-330200" lvl="0" marL="457200" marR="0" rtl="0" algn="l">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1pPr>
            <a:lvl2pPr indent="-317500" lvl="1" marL="914400" marR="0" rtl="0" algn="l">
              <a:spcBef>
                <a:spcPts val="3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2pPr>
            <a:lvl3pPr indent="-304800" lvl="2" marL="1371600" marR="0" rtl="0" algn="l">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3pPr>
            <a:lvl4pPr indent="-292100" lvl="3" marL="18288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4pPr>
            <a:lvl5pPr indent="-292100" lvl="4" marL="22860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5pPr>
            <a:lvl6pPr indent="-292100" lvl="5" marL="27432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6pPr>
            <a:lvl7pPr indent="-292100" lvl="6" marL="32004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7pPr>
            <a:lvl8pPr indent="-292100" lvl="7" marL="36576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8pPr>
            <a:lvl9pPr indent="-292100" lvl="8" marL="41148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9pPr>
          </a:lstStyle>
          <a:p/>
        </p:txBody>
      </p:sp>
      <p:sp>
        <p:nvSpPr>
          <p:cNvPr id="185" name="Google Shape;185;p27"/>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marR="0" rtl="0" algn="l">
              <a:spcBef>
                <a:spcPts val="0"/>
              </a:spcBef>
              <a:spcAft>
                <a:spcPts val="0"/>
              </a:spcAft>
              <a:buSzPts val="700"/>
              <a:buNone/>
              <a:defRPr b="0" i="0" sz="600" u="none" cap="none" strike="noStrike">
                <a:solidFill>
                  <a:srgbClr val="888888"/>
                </a:solidFill>
                <a:latin typeface="Calibri"/>
                <a:ea typeface="Calibri"/>
                <a:cs typeface="Calibri"/>
                <a:sym typeface="Calibri"/>
              </a:defRPr>
            </a:lvl1pPr>
            <a:lvl2pPr lvl="1"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186" name="Google Shape;186;p27"/>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marR="0" rtl="0" algn="ctr">
              <a:spcBef>
                <a:spcPts val="0"/>
              </a:spcBef>
              <a:spcAft>
                <a:spcPts val="0"/>
              </a:spcAft>
              <a:buSzPts val="700"/>
              <a:buNone/>
              <a:defRPr b="0" i="0" sz="600" u="none" cap="none" strike="noStrike">
                <a:solidFill>
                  <a:srgbClr val="888888"/>
                </a:solidFill>
                <a:latin typeface="Calibri"/>
                <a:ea typeface="Calibri"/>
                <a:cs typeface="Calibri"/>
                <a:sym typeface="Calibri"/>
              </a:defRPr>
            </a:lvl1pPr>
            <a:lvl2pPr lvl="1"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187" name="Google Shape;187;p27"/>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marR="0" rtl="0" algn="r">
              <a:spcBef>
                <a:spcPts val="0"/>
              </a:spcBef>
              <a:buNone/>
              <a:defRPr b="0" i="0" sz="600" u="none" cap="none" strike="noStrike">
                <a:solidFill>
                  <a:srgbClr val="888888"/>
                </a:solidFill>
                <a:latin typeface="Calibri"/>
                <a:ea typeface="Calibri"/>
                <a:cs typeface="Calibri"/>
                <a:sym typeface="Calibri"/>
              </a:defRPr>
            </a:lvl1pPr>
            <a:lvl2pPr indent="0" lvl="1" marL="0" marR="0" rtl="0" algn="r">
              <a:spcBef>
                <a:spcPts val="0"/>
              </a:spcBef>
              <a:buNone/>
              <a:defRPr b="0" i="0" sz="600" u="none" cap="none" strike="noStrike">
                <a:solidFill>
                  <a:srgbClr val="888888"/>
                </a:solidFill>
                <a:latin typeface="Calibri"/>
                <a:ea typeface="Calibri"/>
                <a:cs typeface="Calibri"/>
                <a:sym typeface="Calibri"/>
              </a:defRPr>
            </a:lvl2pPr>
            <a:lvl3pPr indent="0" lvl="2" marL="0" marR="0" rtl="0" algn="r">
              <a:spcBef>
                <a:spcPts val="0"/>
              </a:spcBef>
              <a:buNone/>
              <a:defRPr b="0" i="0" sz="600" u="none" cap="none" strike="noStrike">
                <a:solidFill>
                  <a:srgbClr val="888888"/>
                </a:solidFill>
                <a:latin typeface="Calibri"/>
                <a:ea typeface="Calibri"/>
                <a:cs typeface="Calibri"/>
                <a:sym typeface="Calibri"/>
              </a:defRPr>
            </a:lvl3pPr>
            <a:lvl4pPr indent="0" lvl="3" marL="0" marR="0" rtl="0" algn="r">
              <a:spcBef>
                <a:spcPts val="0"/>
              </a:spcBef>
              <a:buNone/>
              <a:defRPr b="0" i="0" sz="600" u="none" cap="none" strike="noStrike">
                <a:solidFill>
                  <a:srgbClr val="888888"/>
                </a:solidFill>
                <a:latin typeface="Calibri"/>
                <a:ea typeface="Calibri"/>
                <a:cs typeface="Calibri"/>
                <a:sym typeface="Calibri"/>
              </a:defRPr>
            </a:lvl4pPr>
            <a:lvl5pPr indent="0" lvl="4" marL="0" marR="0" rtl="0" algn="r">
              <a:spcBef>
                <a:spcPts val="0"/>
              </a:spcBef>
              <a:buNone/>
              <a:defRPr b="0" i="0" sz="600" u="none" cap="none" strike="noStrike">
                <a:solidFill>
                  <a:srgbClr val="888888"/>
                </a:solidFill>
                <a:latin typeface="Calibri"/>
                <a:ea typeface="Calibri"/>
                <a:cs typeface="Calibri"/>
                <a:sym typeface="Calibri"/>
              </a:defRPr>
            </a:lvl5pPr>
            <a:lvl6pPr indent="0" lvl="5" marL="0" marR="0" rtl="0" algn="r">
              <a:spcBef>
                <a:spcPts val="0"/>
              </a:spcBef>
              <a:buNone/>
              <a:defRPr b="0" i="0" sz="600" u="none" cap="none" strike="noStrike">
                <a:solidFill>
                  <a:srgbClr val="888888"/>
                </a:solidFill>
                <a:latin typeface="Calibri"/>
                <a:ea typeface="Calibri"/>
                <a:cs typeface="Calibri"/>
                <a:sym typeface="Calibri"/>
              </a:defRPr>
            </a:lvl6pPr>
            <a:lvl7pPr indent="0" lvl="6" marL="0" marR="0" rtl="0" algn="r">
              <a:spcBef>
                <a:spcPts val="0"/>
              </a:spcBef>
              <a:buNone/>
              <a:defRPr b="0" i="0" sz="600" u="none" cap="none" strike="noStrike">
                <a:solidFill>
                  <a:srgbClr val="888888"/>
                </a:solidFill>
                <a:latin typeface="Calibri"/>
                <a:ea typeface="Calibri"/>
                <a:cs typeface="Calibri"/>
                <a:sym typeface="Calibri"/>
              </a:defRPr>
            </a:lvl7pPr>
            <a:lvl8pPr indent="0" lvl="7" marL="0" marR="0" rtl="0" algn="r">
              <a:spcBef>
                <a:spcPts val="0"/>
              </a:spcBef>
              <a:buNone/>
              <a:defRPr b="0" i="0" sz="600" u="none" cap="none" strike="noStrike">
                <a:solidFill>
                  <a:srgbClr val="888888"/>
                </a:solidFill>
                <a:latin typeface="Calibri"/>
                <a:ea typeface="Calibri"/>
                <a:cs typeface="Calibri"/>
                <a:sym typeface="Calibri"/>
              </a:defRPr>
            </a:lvl8pPr>
            <a:lvl9pPr indent="0" lvl="8" marL="0" marR="0" rtl="0" algn="r">
              <a:spcBef>
                <a:spcPts val="0"/>
              </a:spcBef>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0.xml"/><Relationship Id="rId3" Type="http://schemas.openxmlformats.org/officeDocument/2006/relationships/hyperlink" Target="https://support.google.com/a/users/answer/9296687?hl=en#expiration-date-computer"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1.xml"/><Relationship Id="rId3" Type="http://schemas.openxmlformats.org/officeDocument/2006/relationships/image" Target="../media/image2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2.xml"/><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3.xml"/><Relationship Id="rId3" Type="http://schemas.openxmlformats.org/officeDocument/2006/relationships/image" Target="../media/image8.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5.xml"/><Relationship Id="rId3" Type="http://schemas.openxmlformats.org/officeDocument/2006/relationships/hyperlink" Target="https://www.aggienetwork.com/speakersbureau/find/" TargetMode="External"/><Relationship Id="rId4" Type="http://schemas.openxmlformats.org/officeDocument/2006/relationships/hyperlink" Target="https://aggiemoms.org/wp-content/uploads/2023/08/2022-2023-Compiled-Annual-Club-Reports-Form-D.pdf" TargetMode="External"/><Relationship Id="rId5" Type="http://schemas.openxmlformats.org/officeDocument/2006/relationships/image" Target="../media/image3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hyperlink" Target="mailto:elecinfo@aggiemoms.org" TargetMode="External"/><Relationship Id="rId4" Type="http://schemas.openxmlformats.org/officeDocument/2006/relationships/hyperlink" Target="mailto:socialmedia@aggiemoms.org" TargetMode="External"/><Relationship Id="rId5" Type="http://schemas.openxmlformats.org/officeDocument/2006/relationships/hyperlink" Target="mailto:chiefofstaff@aggiemoms.org"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8.xml"/><Relationship Id="rId3" Type="http://schemas.openxmlformats.org/officeDocument/2006/relationships/hyperlink" Target="https://aggiemoms.org/forms/"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hyperlink" Target="mailto:5thvpboutique@aggiemoms.org" TargetMode="External"/><Relationship Id="rId4" Type="http://schemas.openxmlformats.org/officeDocument/2006/relationships/hyperlink" Target="https://marcom.tamu.edu/resources/" TargetMode="External"/><Relationship Id="rId5" Type="http://schemas.openxmlformats.org/officeDocument/2006/relationships/hyperlink" Target="https://trademarks.tamu.edu/?_gl=1*1o94ilk*_ga*MTk0NTg5ODE5My4xNjU4MDk4NzA5*_ga_SJ5GMN0ZQL*MTY2MDcxNjg2MS42LjEuMTY2MDcxNzAxNi41Mi4wLjA.*_ga_0TMR88MNBV*MTY2MDcxNjg2MS4xLjEuMTY2MDcxNzIwMC42MC4wLjA.&amp;_ga=2.16131829.2120904368.1660699820-1945898193.1658098709" TargetMode="External"/><Relationship Id="rId6"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hyperlink" Target="https://aggiemoms.org/aggie-mom-ambassadors/"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1.xml"/><Relationship Id="rId3" Type="http://schemas.openxmlformats.org/officeDocument/2006/relationships/hyperlink" Target="mailto:tailgates@aggiemoms.org" TargetMode="External"/><Relationship Id="rId4" Type="http://schemas.openxmlformats.org/officeDocument/2006/relationships/image" Target="../media/image35.png"/><Relationship Id="rId5"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2.xml"/><Relationship Id="rId3" Type="http://schemas.openxmlformats.org/officeDocument/2006/relationships/hyperlink" Target="mailto:6thvpdistricts@aggiemoms.org" TargetMode="External"/><Relationship Id="rId4" Type="http://schemas.openxmlformats.org/officeDocument/2006/relationships/image" Target="../media/image3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3.xml"/><Relationship Id="rId3" Type="http://schemas.openxmlformats.org/officeDocument/2006/relationships/hyperlink" Target="mailto:aggiemomcamp@aggiemoms.org" TargetMode="External"/><Relationship Id="rId4" Type="http://schemas.openxmlformats.org/officeDocument/2006/relationships/hyperlink" Target="mailto:campcounselors@aggiemoms.org" TargetMode="External"/><Relationship Id="rId5" Type="http://schemas.openxmlformats.org/officeDocument/2006/relationships/image" Target="../media/image36.jpg"/><Relationship Id="rId6"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4.xml"/><Relationship Id="rId3" Type="http://schemas.openxmlformats.org/officeDocument/2006/relationships/image" Target="../media/image2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5.xml"/><Relationship Id="rId3" Type="http://schemas.openxmlformats.org/officeDocument/2006/relationships/hyperlink" Target="mailto:AggieMomsCare@aggiemoms.org" TargetMode="External"/><Relationship Id="rId4" Type="http://schemas.openxmlformats.org/officeDocument/2006/relationships/image" Target="../media/image2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6.xml"/><Relationship Id="rId3" Type="http://schemas.openxmlformats.org/officeDocument/2006/relationships/hyperlink" Target="mailto:AggieDads@aggiemoms.org" TargetMode="External"/><Relationship Id="rId4" Type="http://schemas.openxmlformats.org/officeDocument/2006/relationships/image" Target="../media/image29.png"/><Relationship Id="rId5"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7.xml"/><Relationship Id="rId3" Type="http://schemas.openxmlformats.org/officeDocument/2006/relationships/hyperlink" Target="https://aggiemoms.org?en-espanol/"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8.xml"/><Relationship Id="rId3" Type="http://schemas.openxmlformats.org/officeDocument/2006/relationships/hyperlink" Target="mailto:RingofHonor@aggiemoms.org" TargetMode="External"/><Relationship Id="rId4" Type="http://schemas.openxmlformats.org/officeDocument/2006/relationships/image" Target="../media/image30.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hyperlink" Target="mailto:development@aggiemoms.org" TargetMode="External"/><Relationship Id="rId4" Type="http://schemas.openxmlformats.org/officeDocument/2006/relationships/image" Target="../media/image3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1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xml"/><Relationship Id="rId3" Type="http://schemas.openxmlformats.org/officeDocument/2006/relationships/image" Target="../media/image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5.xml"/><Relationship Id="rId3" Type="http://schemas.openxmlformats.org/officeDocument/2006/relationships/image" Target="../media/image3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8.xml"/><Relationship Id="rId3" Type="http://schemas.openxmlformats.org/officeDocument/2006/relationships/comments" Target="../comments/comment1.xml"/><Relationship Id="rId4" Type="http://schemas.openxmlformats.org/officeDocument/2006/relationships/image" Target="../media/image16.jpg"/><Relationship Id="rId5" Type="http://schemas.openxmlformats.org/officeDocument/2006/relationships/image" Target="../media/image7.jpg"/><Relationship Id="rId6" Type="http://schemas.openxmlformats.org/officeDocument/2006/relationships/image" Target="../media/image6.png"/><Relationship Id="rId7"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9.xml"/><Relationship Id="rId3" Type="http://schemas.openxmlformats.org/officeDocument/2006/relationships/image" Target="../media/image16.jp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39"/>
          <p:cNvSpPr txBox="1"/>
          <p:nvPr>
            <p:ph type="ctrTitle"/>
          </p:nvPr>
        </p:nvSpPr>
        <p:spPr>
          <a:xfrm>
            <a:off x="248350" y="1030700"/>
            <a:ext cx="8520600" cy="712500"/>
          </a:xfrm>
          <a:prstGeom prst="rect">
            <a:avLst/>
          </a:prstGeom>
          <a:ln cap="flat" cmpd="sng" w="38100">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200"/>
              </a:spcBef>
              <a:spcAft>
                <a:spcPts val="200"/>
              </a:spcAft>
              <a:buSzPts val="990"/>
              <a:buNone/>
            </a:pPr>
            <a:r>
              <a:rPr lang="en" sz="2400"/>
              <a:t>Federation of Texas A&amp;M University Mothers’ Clubs</a:t>
            </a:r>
            <a:endParaRPr sz="2400"/>
          </a:p>
        </p:txBody>
      </p:sp>
      <p:sp>
        <p:nvSpPr>
          <p:cNvPr id="262" name="Google Shape;262;p39"/>
          <p:cNvSpPr txBox="1"/>
          <p:nvPr>
            <p:ph idx="1" type="subTitle"/>
          </p:nvPr>
        </p:nvSpPr>
        <p:spPr>
          <a:xfrm>
            <a:off x="220200" y="1743189"/>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latin typeface="Comic Sans MS"/>
                <a:ea typeface="Comic Sans MS"/>
                <a:cs typeface="Comic Sans MS"/>
                <a:sym typeface="Comic Sans MS"/>
              </a:rPr>
              <a:t>Fall President’s Luncheon &amp; Training</a:t>
            </a:r>
            <a:endParaRPr sz="2400">
              <a:latin typeface="Comic Sans MS"/>
              <a:ea typeface="Comic Sans MS"/>
              <a:cs typeface="Comic Sans MS"/>
              <a:sym typeface="Comic Sans MS"/>
            </a:endParaRPr>
          </a:p>
          <a:p>
            <a:pPr indent="0" lvl="0" marL="0" rtl="0" algn="ctr">
              <a:spcBef>
                <a:spcPts val="0"/>
              </a:spcBef>
              <a:spcAft>
                <a:spcPts val="0"/>
              </a:spcAft>
              <a:buNone/>
            </a:pPr>
            <a:r>
              <a:rPr lang="en" sz="2400">
                <a:latin typeface="Comic Sans MS"/>
                <a:ea typeface="Comic Sans MS"/>
                <a:cs typeface="Comic Sans MS"/>
                <a:sym typeface="Comic Sans MS"/>
              </a:rPr>
              <a:t>2024-2025</a:t>
            </a:r>
            <a:endParaRPr sz="2400">
              <a:latin typeface="Comic Sans MS"/>
              <a:ea typeface="Comic Sans MS"/>
              <a:cs typeface="Comic Sans MS"/>
              <a:sym typeface="Comic Sans MS"/>
            </a:endParaRPr>
          </a:p>
          <a:p>
            <a:pPr indent="0" lvl="0" marL="0" rtl="0" algn="ctr">
              <a:spcBef>
                <a:spcPts val="0"/>
              </a:spcBef>
              <a:spcAft>
                <a:spcPts val="0"/>
              </a:spcAft>
              <a:buNone/>
            </a:pPr>
            <a:r>
              <a:t/>
            </a:r>
            <a:endParaRPr sz="1200">
              <a:latin typeface="Comic Sans MS"/>
              <a:ea typeface="Comic Sans MS"/>
              <a:cs typeface="Comic Sans MS"/>
              <a:sym typeface="Comic Sans MS"/>
            </a:endParaRPr>
          </a:p>
          <a:p>
            <a:pPr indent="0" lvl="0" marL="0" rtl="0" algn="ctr">
              <a:lnSpc>
                <a:spcPct val="100000"/>
              </a:lnSpc>
              <a:spcBef>
                <a:spcPts val="0"/>
              </a:spcBef>
              <a:spcAft>
                <a:spcPts val="0"/>
              </a:spcAft>
              <a:buNone/>
            </a:pPr>
            <a:r>
              <a:rPr b="1" lang="en" sz="1400">
                <a:solidFill>
                  <a:srgbClr val="660033"/>
                </a:solidFill>
                <a:latin typeface="Comic Sans MS"/>
                <a:ea typeface="Comic Sans MS"/>
                <a:cs typeface="Comic Sans MS"/>
                <a:sym typeface="Comic Sans MS"/>
              </a:rPr>
              <a:t>Presented by:</a:t>
            </a:r>
            <a:endParaRPr sz="1400">
              <a:solidFill>
                <a:srgbClr val="660033"/>
              </a:solidFill>
              <a:latin typeface="Comic Sans MS"/>
              <a:ea typeface="Comic Sans MS"/>
              <a:cs typeface="Comic Sans MS"/>
              <a:sym typeface="Comic Sans MS"/>
            </a:endParaRPr>
          </a:p>
          <a:p>
            <a:pPr indent="0" lvl="0" marL="0" rtl="0" algn="ctr">
              <a:lnSpc>
                <a:spcPct val="100000"/>
              </a:lnSpc>
              <a:spcBef>
                <a:spcPts val="0"/>
              </a:spcBef>
              <a:spcAft>
                <a:spcPts val="0"/>
              </a:spcAft>
              <a:buClr>
                <a:srgbClr val="660033"/>
              </a:buClr>
              <a:buSzPts val="2400"/>
              <a:buFont typeface="Arial"/>
              <a:buNone/>
            </a:pPr>
            <a:r>
              <a:rPr b="1" lang="en" sz="1400">
                <a:solidFill>
                  <a:srgbClr val="660033"/>
                </a:solidFill>
                <a:latin typeface="Comic Sans MS"/>
                <a:ea typeface="Comic Sans MS"/>
                <a:cs typeface="Comic Sans MS"/>
                <a:sym typeface="Comic Sans MS"/>
              </a:rPr>
              <a:t> Roxanne Forrest</a:t>
            </a:r>
            <a:endParaRPr sz="1400">
              <a:solidFill>
                <a:srgbClr val="660033"/>
              </a:solidFill>
              <a:latin typeface="Comic Sans MS"/>
              <a:ea typeface="Comic Sans MS"/>
              <a:cs typeface="Comic Sans MS"/>
              <a:sym typeface="Comic Sans MS"/>
            </a:endParaRPr>
          </a:p>
          <a:p>
            <a:pPr indent="0" lvl="0" marL="0" rtl="0" algn="ctr">
              <a:lnSpc>
                <a:spcPct val="100000"/>
              </a:lnSpc>
              <a:spcBef>
                <a:spcPts val="0"/>
              </a:spcBef>
              <a:spcAft>
                <a:spcPts val="0"/>
              </a:spcAft>
              <a:buClr>
                <a:srgbClr val="660033"/>
              </a:buClr>
              <a:buSzPts val="2400"/>
              <a:buFont typeface="Arial"/>
              <a:buNone/>
            </a:pPr>
            <a:r>
              <a:rPr lang="en" sz="1400">
                <a:solidFill>
                  <a:srgbClr val="660033"/>
                </a:solidFill>
                <a:latin typeface="Comic Sans MS"/>
                <a:ea typeface="Comic Sans MS"/>
                <a:cs typeface="Comic Sans MS"/>
                <a:sym typeface="Comic Sans MS"/>
              </a:rPr>
              <a:t>President of the Federation of Texas A&amp;M University Mothers’ Clubs</a:t>
            </a:r>
            <a:endParaRPr sz="1400">
              <a:solidFill>
                <a:schemeClr val="dk1"/>
              </a:solidFill>
              <a:latin typeface="Comic Sans MS"/>
              <a:ea typeface="Comic Sans MS"/>
              <a:cs typeface="Comic Sans MS"/>
              <a:sym typeface="Comic Sans MS"/>
            </a:endParaRPr>
          </a:p>
          <a:p>
            <a:pPr indent="0" lvl="0" marL="0" rtl="0" algn="ctr">
              <a:lnSpc>
                <a:spcPct val="100000"/>
              </a:lnSpc>
              <a:spcBef>
                <a:spcPts val="0"/>
              </a:spcBef>
              <a:spcAft>
                <a:spcPts val="0"/>
              </a:spcAft>
              <a:buNone/>
            </a:pPr>
            <a:r>
              <a:rPr lang="en" sz="1400">
                <a:solidFill>
                  <a:srgbClr val="660033"/>
                </a:solidFill>
                <a:latin typeface="Comic Sans MS"/>
                <a:ea typeface="Comic Sans MS"/>
                <a:cs typeface="Comic Sans MS"/>
                <a:sym typeface="Comic Sans MS"/>
              </a:rPr>
              <a:t>Past President of Medina County Aggie Moms’ Club 2018-2022</a:t>
            </a:r>
            <a:r>
              <a:rPr b="1" lang="en" sz="1400">
                <a:solidFill>
                  <a:srgbClr val="660033"/>
                </a:solidFill>
                <a:latin typeface="Comic Sans MS"/>
                <a:ea typeface="Comic Sans MS"/>
                <a:cs typeface="Comic Sans MS"/>
                <a:sym typeface="Comic Sans MS"/>
              </a:rPr>
              <a:t> </a:t>
            </a:r>
            <a:endParaRPr sz="1000">
              <a:solidFill>
                <a:schemeClr val="dk1"/>
              </a:solidFill>
              <a:latin typeface="Comic Sans MS"/>
              <a:ea typeface="Comic Sans MS"/>
              <a:cs typeface="Comic Sans MS"/>
              <a:sym typeface="Comic Sans MS"/>
            </a:endParaRPr>
          </a:p>
          <a:p>
            <a:pPr indent="0" lvl="0" marL="0" rtl="0" algn="ctr">
              <a:lnSpc>
                <a:spcPct val="100000"/>
              </a:lnSpc>
              <a:spcBef>
                <a:spcPts val="0"/>
              </a:spcBef>
              <a:spcAft>
                <a:spcPts val="0"/>
              </a:spcAft>
              <a:buNone/>
            </a:pPr>
            <a:r>
              <a:t/>
            </a:r>
            <a:endParaRPr b="1" sz="1400">
              <a:solidFill>
                <a:srgbClr val="660033"/>
              </a:solidFill>
              <a:latin typeface="Comic Sans MS"/>
              <a:ea typeface="Comic Sans MS"/>
              <a:cs typeface="Comic Sans MS"/>
              <a:sym typeface="Comic Sans MS"/>
            </a:endParaRPr>
          </a:p>
          <a:p>
            <a:pPr indent="0" lvl="0" marL="0" rtl="0" algn="ctr">
              <a:lnSpc>
                <a:spcPct val="100000"/>
              </a:lnSpc>
              <a:spcBef>
                <a:spcPts val="0"/>
              </a:spcBef>
              <a:spcAft>
                <a:spcPts val="0"/>
              </a:spcAft>
              <a:buNone/>
            </a:pPr>
            <a:r>
              <a:rPr b="1" lang="en" sz="1400">
                <a:solidFill>
                  <a:srgbClr val="660033"/>
                </a:solidFill>
                <a:latin typeface="Comic Sans MS"/>
                <a:ea typeface="Comic Sans MS"/>
                <a:cs typeface="Comic Sans MS"/>
                <a:sym typeface="Comic Sans MS"/>
              </a:rPr>
              <a:t>And</a:t>
            </a:r>
            <a:endParaRPr sz="1000">
              <a:solidFill>
                <a:srgbClr val="660033"/>
              </a:solidFill>
              <a:latin typeface="Comic Sans MS"/>
              <a:ea typeface="Comic Sans MS"/>
              <a:cs typeface="Comic Sans MS"/>
              <a:sym typeface="Comic Sans MS"/>
            </a:endParaRPr>
          </a:p>
          <a:p>
            <a:pPr indent="0" lvl="0" marL="0" rtl="0" algn="ctr">
              <a:lnSpc>
                <a:spcPct val="100000"/>
              </a:lnSpc>
              <a:spcBef>
                <a:spcPts val="0"/>
              </a:spcBef>
              <a:spcAft>
                <a:spcPts val="0"/>
              </a:spcAft>
              <a:buClr>
                <a:srgbClr val="660033"/>
              </a:buClr>
              <a:buSzPts val="2400"/>
              <a:buFont typeface="Arial"/>
              <a:buNone/>
            </a:pPr>
            <a:r>
              <a:rPr b="1" lang="en" sz="1400">
                <a:solidFill>
                  <a:srgbClr val="660033"/>
                </a:solidFill>
                <a:latin typeface="Comic Sans MS"/>
                <a:ea typeface="Comic Sans MS"/>
                <a:cs typeface="Comic Sans MS"/>
                <a:sym typeface="Comic Sans MS"/>
              </a:rPr>
              <a:t>The 2024-2025 Federation Board Members</a:t>
            </a:r>
            <a:endParaRPr sz="1400">
              <a:solidFill>
                <a:srgbClr val="660033"/>
              </a:solidFill>
              <a:latin typeface="Comic Sans MS"/>
              <a:ea typeface="Comic Sans MS"/>
              <a:cs typeface="Comic Sans MS"/>
              <a:sym typeface="Comic Sans MS"/>
            </a:endParaRPr>
          </a:p>
          <a:p>
            <a:pPr indent="0" lvl="0" marL="0" rtl="0" algn="ctr">
              <a:spcBef>
                <a:spcPts val="0"/>
              </a:spcBef>
              <a:spcAft>
                <a:spcPts val="0"/>
              </a:spcAft>
              <a:buNone/>
            </a:pPr>
            <a:r>
              <a:t/>
            </a:r>
            <a:endParaRPr sz="2700">
              <a:latin typeface="Frank Ruhl Libre Medium"/>
              <a:ea typeface="Frank Ruhl Libre Medium"/>
              <a:cs typeface="Frank Ruhl Libre Medium"/>
              <a:sym typeface="Frank Ruhl Libre Medium"/>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00000"/>
        </a:solidFill>
      </p:bgPr>
    </p:bg>
    <p:spTree>
      <p:nvGrpSpPr>
        <p:cNvPr id="328" name="Shape 328"/>
        <p:cNvGrpSpPr/>
        <p:nvPr/>
      </p:nvGrpSpPr>
      <p:grpSpPr>
        <a:xfrm>
          <a:off x="0" y="0"/>
          <a:ext cx="0" cy="0"/>
          <a:chOff x="0" y="0"/>
          <a:chExt cx="0" cy="0"/>
        </a:xfrm>
      </p:grpSpPr>
      <p:sp>
        <p:nvSpPr>
          <p:cNvPr id="329" name="Google Shape;329;p48"/>
          <p:cNvSpPr txBox="1"/>
          <p:nvPr/>
        </p:nvSpPr>
        <p:spPr>
          <a:xfrm>
            <a:off x="1026252" y="223040"/>
            <a:ext cx="7987800" cy="6753000"/>
          </a:xfrm>
          <a:prstGeom prst="rect">
            <a:avLst/>
          </a:prstGeom>
          <a:noFill/>
          <a:ln>
            <a:noFill/>
          </a:ln>
        </p:spPr>
        <p:txBody>
          <a:bodyPr anchorCtr="0" anchor="t" bIns="0" lIns="0" spcFirstLastPara="1" rIns="0" wrap="square" tIns="0">
            <a:spAutoFit/>
          </a:bodyPr>
          <a:lstStyle/>
          <a:p>
            <a:pPr indent="0" lvl="0" marL="0" marR="0" rtl="0" algn="l">
              <a:lnSpc>
                <a:spcPct val="30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a:p>
            <a:pPr indent="0" lvl="0" marL="0" marR="0" rtl="0" algn="l">
              <a:lnSpc>
                <a:spcPct val="120008"/>
              </a:lnSpc>
              <a:spcBef>
                <a:spcPts val="0"/>
              </a:spcBef>
              <a:spcAft>
                <a:spcPts val="0"/>
              </a:spcAft>
              <a:buNone/>
            </a:pPr>
            <a:r>
              <a:rPr b="1" i="0" lang="en" sz="2300" u="none" cap="none" strike="noStrike">
                <a:solidFill>
                  <a:srgbClr val="FFFFFF"/>
                </a:solidFill>
                <a:latin typeface="Halant SemiBold"/>
                <a:ea typeface="Halant SemiBold"/>
                <a:cs typeface="Halant SemiBold"/>
                <a:sym typeface="Halant SemiBold"/>
              </a:rPr>
              <a:t>hare a file or folder with specific people and set access levels</a:t>
            </a:r>
            <a:endParaRPr sz="700">
              <a:solidFill>
                <a:schemeClr val="lt1"/>
              </a:solidFill>
            </a:endParaRPr>
          </a:p>
          <a:p>
            <a:pPr indent="-215900" lvl="1" marL="431800" marR="0" rtl="0" algn="l">
              <a:lnSpc>
                <a:spcPct val="120010"/>
              </a:lnSpc>
              <a:spcBef>
                <a:spcPts val="0"/>
              </a:spcBef>
              <a:spcAft>
                <a:spcPts val="0"/>
              </a:spcAft>
              <a:buClr>
                <a:schemeClr val="lt1"/>
              </a:buClr>
              <a:buSzPts val="2000"/>
              <a:buFont typeface="Halant SemiBold"/>
              <a:buAutoNum type="arabicPeriod"/>
            </a:pPr>
            <a:r>
              <a:rPr b="1" i="0" lang="en" sz="2000" u="none" cap="none" strike="noStrike">
                <a:solidFill>
                  <a:schemeClr val="lt1"/>
                </a:solidFill>
                <a:latin typeface="Halant SemiBold"/>
                <a:ea typeface="Halant SemiBold"/>
                <a:cs typeface="Halant SemiBold"/>
                <a:sym typeface="Halant SemiBold"/>
              </a:rPr>
              <a:t>Select the file you want to share.</a:t>
            </a:r>
            <a:endParaRPr sz="700">
              <a:solidFill>
                <a:schemeClr val="lt1"/>
              </a:solidFill>
            </a:endParaRPr>
          </a:p>
          <a:p>
            <a:pPr indent="-215900" lvl="1" marL="431800" marR="0" rtl="0" algn="l">
              <a:lnSpc>
                <a:spcPct val="120010"/>
              </a:lnSpc>
              <a:spcBef>
                <a:spcPts val="0"/>
              </a:spcBef>
              <a:spcAft>
                <a:spcPts val="0"/>
              </a:spcAft>
              <a:buClr>
                <a:schemeClr val="lt1"/>
              </a:buClr>
              <a:buSzPts val="2000"/>
              <a:buFont typeface="Halant SemiBold"/>
              <a:buAutoNum type="arabicPeriod"/>
            </a:pPr>
            <a:r>
              <a:rPr b="1" i="0" lang="en" sz="2000" u="none" cap="none" strike="noStrike">
                <a:solidFill>
                  <a:schemeClr val="lt1"/>
                </a:solidFill>
                <a:latin typeface="Halant SemiBold"/>
                <a:ea typeface="Halant SemiBold"/>
                <a:cs typeface="Halant SemiBold"/>
                <a:sym typeface="Halant SemiBold"/>
              </a:rPr>
              <a:t>Click Share.</a:t>
            </a:r>
            <a:endParaRPr sz="700">
              <a:solidFill>
                <a:schemeClr val="lt1"/>
              </a:solidFill>
            </a:endParaRPr>
          </a:p>
          <a:p>
            <a:pPr indent="-215900" lvl="1" marL="431800" marR="0" rtl="0" algn="l">
              <a:lnSpc>
                <a:spcPct val="120010"/>
              </a:lnSpc>
              <a:spcBef>
                <a:spcPts val="0"/>
              </a:spcBef>
              <a:spcAft>
                <a:spcPts val="0"/>
              </a:spcAft>
              <a:buClr>
                <a:schemeClr val="lt1"/>
              </a:buClr>
              <a:buSzPts val="2000"/>
              <a:buFont typeface="Halant SemiBold"/>
              <a:buAutoNum type="arabicPeriod"/>
            </a:pPr>
            <a:r>
              <a:rPr b="1" i="0" lang="en" sz="2000" u="none" cap="none" strike="noStrike">
                <a:solidFill>
                  <a:schemeClr val="lt1"/>
                </a:solidFill>
                <a:latin typeface="Halant SemiBold"/>
                <a:ea typeface="Halant SemiBold"/>
                <a:cs typeface="Halant SemiBold"/>
                <a:sym typeface="Halant SemiBold"/>
              </a:rPr>
              <a:t>Enter the email address or Google group you want to share with.</a:t>
            </a:r>
            <a:endParaRPr sz="700">
              <a:solidFill>
                <a:schemeClr val="lt1"/>
              </a:solidFill>
            </a:endParaRPr>
          </a:p>
          <a:p>
            <a:pPr indent="-215900" lvl="1" marL="431800" marR="0" rtl="0" algn="l">
              <a:lnSpc>
                <a:spcPct val="120010"/>
              </a:lnSpc>
              <a:spcBef>
                <a:spcPts val="0"/>
              </a:spcBef>
              <a:spcAft>
                <a:spcPts val="0"/>
              </a:spcAft>
              <a:buClr>
                <a:schemeClr val="lt1"/>
              </a:buClr>
              <a:buSzPts val="2000"/>
              <a:buFont typeface="Halant SemiBold"/>
              <a:buAutoNum type="arabicPeriod"/>
            </a:pPr>
            <a:r>
              <a:rPr b="1" i="0" lang="en" sz="2000" u="none" cap="none" strike="noStrike">
                <a:solidFill>
                  <a:schemeClr val="lt1"/>
                </a:solidFill>
                <a:latin typeface="Halant SemiBold"/>
                <a:ea typeface="Halant SemiBold"/>
                <a:cs typeface="Halant SemiBold"/>
                <a:sym typeface="Halant SemiBold"/>
              </a:rPr>
              <a:t>To decide what role people will have on your file, select Viewer, Commenter, or Editor.</a:t>
            </a:r>
            <a:endParaRPr sz="700">
              <a:solidFill>
                <a:schemeClr val="lt1"/>
              </a:solidFill>
            </a:endParaRPr>
          </a:p>
          <a:p>
            <a:pPr indent="-215900" lvl="1" marL="431800" marR="0" rtl="0" algn="l">
              <a:lnSpc>
                <a:spcPct val="120010"/>
              </a:lnSpc>
              <a:spcBef>
                <a:spcPts val="0"/>
              </a:spcBef>
              <a:spcAft>
                <a:spcPts val="0"/>
              </a:spcAft>
              <a:buClr>
                <a:schemeClr val="lt1"/>
              </a:buClr>
              <a:buSzPts val="2000"/>
              <a:buFont typeface="Halant SemiBold"/>
              <a:buAutoNum type="arabicPeriod"/>
            </a:pPr>
            <a:r>
              <a:rPr b="1" i="0" lang="en" sz="2000" u="none" cap="none" strike="noStrike">
                <a:solidFill>
                  <a:schemeClr val="lt1"/>
                </a:solidFill>
                <a:latin typeface="Halant SemiBold"/>
                <a:ea typeface="Halant SemiBold"/>
                <a:cs typeface="Halant SemiBold"/>
                <a:sym typeface="Halant SemiBold"/>
              </a:rPr>
              <a:t>If your account is eligible, you can </a:t>
            </a:r>
            <a:r>
              <a:rPr b="1" i="0" lang="en" sz="2000" u="sng" cap="none" strike="noStrike">
                <a:solidFill>
                  <a:schemeClr val="lt1"/>
                </a:solidFill>
                <a:latin typeface="Halant SemiBold"/>
                <a:ea typeface="Halant SemiBold"/>
                <a:cs typeface="Halant SemiBold"/>
                <a:sym typeface="Halant SemiBold"/>
                <a:hlinkClick r:id="rId3">
                  <a:extLst>
                    <a:ext uri="{A12FA001-AC4F-418D-AE19-62706E023703}">
                      <ahyp:hlinkClr val="tx"/>
                    </a:ext>
                  </a:extLst>
                </a:hlinkClick>
              </a:rPr>
              <a:t>add an expiration date for access</a:t>
            </a:r>
            <a:r>
              <a:rPr b="1" i="0" lang="en" sz="2000" u="none" cap="none" strike="noStrike">
                <a:solidFill>
                  <a:schemeClr val="lt1"/>
                </a:solidFill>
                <a:latin typeface="Halant SemiBold"/>
                <a:ea typeface="Halant SemiBold"/>
                <a:cs typeface="Halant SemiBold"/>
                <a:sym typeface="Halant SemiBold"/>
              </a:rPr>
              <a:t>.</a:t>
            </a:r>
            <a:endParaRPr sz="700">
              <a:solidFill>
                <a:schemeClr val="lt1"/>
              </a:solidFill>
            </a:endParaRPr>
          </a:p>
          <a:p>
            <a:pPr indent="-215900" lvl="1" marL="431800" marR="0" rtl="0" algn="l">
              <a:lnSpc>
                <a:spcPct val="120010"/>
              </a:lnSpc>
              <a:spcBef>
                <a:spcPts val="0"/>
              </a:spcBef>
              <a:spcAft>
                <a:spcPts val="0"/>
              </a:spcAft>
              <a:buClr>
                <a:schemeClr val="lt1"/>
              </a:buClr>
              <a:buSzPts val="2000"/>
              <a:buFont typeface="Halant SemiBold"/>
              <a:buAutoNum type="arabicPeriod"/>
            </a:pPr>
            <a:r>
              <a:rPr b="1" i="0" lang="en" sz="2000" u="none" cap="none" strike="noStrike">
                <a:solidFill>
                  <a:schemeClr val="lt1"/>
                </a:solidFill>
                <a:latin typeface="Halant SemiBold"/>
                <a:ea typeface="Halant SemiBold"/>
                <a:cs typeface="Halant SemiBold"/>
                <a:sym typeface="Halant SemiBold"/>
              </a:rPr>
              <a:t>Choose to notify people.</a:t>
            </a:r>
            <a:endParaRPr sz="700">
              <a:solidFill>
                <a:schemeClr val="lt1"/>
              </a:solidFill>
            </a:endParaRPr>
          </a:p>
          <a:p>
            <a:pPr indent="-292100" lvl="2" marL="863600" marR="0" rtl="0" algn="l">
              <a:lnSpc>
                <a:spcPct val="120010"/>
              </a:lnSpc>
              <a:spcBef>
                <a:spcPts val="0"/>
              </a:spcBef>
              <a:spcAft>
                <a:spcPts val="0"/>
              </a:spcAft>
              <a:buClr>
                <a:srgbClr val="FFFFFF"/>
              </a:buClr>
              <a:buSzPts val="2000"/>
              <a:buFont typeface="Arial"/>
              <a:buChar char="⚬"/>
            </a:pPr>
            <a:r>
              <a:rPr b="1" i="0" lang="en" sz="2000" u="none" cap="none" strike="noStrike">
                <a:solidFill>
                  <a:schemeClr val="lt1"/>
                </a:solidFill>
                <a:latin typeface="Halant SemiBold"/>
                <a:ea typeface="Halant SemiBold"/>
                <a:cs typeface="Halant SemiBold"/>
                <a:sym typeface="Halant SemiBold"/>
              </a:rPr>
              <a:t>If you want to notify people that you shared an item with them, check the box next to Notify people. If you notify </a:t>
            </a:r>
            <a:r>
              <a:rPr b="1" i="0" lang="en" sz="2000" u="none" cap="none" strike="noStrike">
                <a:solidFill>
                  <a:srgbClr val="FFFFFF"/>
                </a:solidFill>
                <a:latin typeface="Halant SemiBold"/>
                <a:ea typeface="Halant SemiBold"/>
                <a:cs typeface="Halant SemiBold"/>
                <a:sym typeface="Halant SemiBold"/>
              </a:rPr>
              <a:t>people, each email address you enter will be included in the email.</a:t>
            </a:r>
            <a:endParaRPr sz="700"/>
          </a:p>
          <a:p>
            <a:pPr indent="-292100" lvl="2" marL="863600" marR="0" rtl="0" algn="l">
              <a:lnSpc>
                <a:spcPct val="120010"/>
              </a:lnSpc>
              <a:spcBef>
                <a:spcPts val="0"/>
              </a:spcBef>
              <a:spcAft>
                <a:spcPts val="0"/>
              </a:spcAft>
              <a:buClr>
                <a:srgbClr val="FFFFFF"/>
              </a:buClr>
              <a:buSzPts val="2000"/>
              <a:buFont typeface="Arial"/>
              <a:buChar char="⚬"/>
            </a:pPr>
            <a:r>
              <a:rPr b="1" i="0" lang="en" sz="2000" u="none" cap="none" strike="noStrike">
                <a:solidFill>
                  <a:srgbClr val="FFFFFF"/>
                </a:solidFill>
                <a:latin typeface="Halant SemiBold"/>
                <a:ea typeface="Halant SemiBold"/>
                <a:cs typeface="Halant SemiBold"/>
                <a:sym typeface="Halant SemiBold"/>
              </a:rPr>
              <a:t>If you don't want to notify people, uncheck the box.</a:t>
            </a:r>
            <a:endParaRPr sz="700"/>
          </a:p>
          <a:p>
            <a:pPr indent="-215900" lvl="1" marL="431800" marR="0" rtl="0" algn="l">
              <a:lnSpc>
                <a:spcPct val="120010"/>
              </a:lnSpc>
              <a:spcBef>
                <a:spcPts val="0"/>
              </a:spcBef>
              <a:spcAft>
                <a:spcPts val="0"/>
              </a:spcAft>
              <a:buClr>
                <a:srgbClr val="FFFFFF"/>
              </a:buClr>
              <a:buSzPts val="2000"/>
              <a:buFont typeface="Halant SemiBold"/>
              <a:buAutoNum type="arabicPeriod"/>
            </a:pPr>
            <a:r>
              <a:rPr b="1" i="0" lang="en" sz="2000" u="none" cap="none" strike="noStrike">
                <a:solidFill>
                  <a:srgbClr val="FFFFFF"/>
                </a:solidFill>
                <a:latin typeface="Halant SemiBold"/>
                <a:ea typeface="Halant SemiBold"/>
                <a:cs typeface="Halant SemiBold"/>
                <a:sym typeface="Halant SemiBold"/>
              </a:rPr>
              <a:t>Click Send or Share.</a:t>
            </a:r>
            <a:endParaRPr sz="700"/>
          </a:p>
          <a:p>
            <a:pPr indent="0" lvl="0" marL="0" marR="0" rtl="0" algn="l">
              <a:lnSpc>
                <a:spcPct val="123022"/>
              </a:lnSpc>
              <a:spcBef>
                <a:spcPts val="0"/>
              </a:spcBef>
              <a:spcAft>
                <a:spcPts val="0"/>
              </a:spcAft>
              <a:buNone/>
            </a:pPr>
            <a:r>
              <a:t/>
            </a:r>
            <a:endParaRPr b="1" i="0" sz="2000" u="none" cap="none" strike="noStrike">
              <a:solidFill>
                <a:srgbClr val="FFFFFF"/>
              </a:solidFill>
              <a:latin typeface="Halant SemiBold"/>
              <a:ea typeface="Halant SemiBold"/>
              <a:cs typeface="Halant SemiBold"/>
              <a:sym typeface="Halant SemiBold"/>
            </a:endParaRPr>
          </a:p>
        </p:txBody>
      </p:sp>
      <p:sp>
        <p:nvSpPr>
          <p:cNvPr id="330" name="Google Shape;330;p48"/>
          <p:cNvSpPr txBox="1"/>
          <p:nvPr/>
        </p:nvSpPr>
        <p:spPr>
          <a:xfrm>
            <a:off x="339775" y="125400"/>
            <a:ext cx="824700" cy="1108200"/>
          </a:xfrm>
          <a:prstGeom prst="rect">
            <a:avLst/>
          </a:prstGeom>
          <a:noFill/>
          <a:ln>
            <a:noFill/>
          </a:ln>
        </p:spPr>
        <p:txBody>
          <a:bodyPr anchorCtr="0" anchor="t" bIns="0" lIns="0" spcFirstLastPara="1" rIns="0" wrap="square" tIns="0">
            <a:spAutoFit/>
          </a:bodyPr>
          <a:lstStyle/>
          <a:p>
            <a:pPr indent="0" lvl="0" marL="0" marR="0" rtl="0" algn="ctr">
              <a:lnSpc>
                <a:spcPct val="139997"/>
              </a:lnSpc>
              <a:spcBef>
                <a:spcPts val="0"/>
              </a:spcBef>
              <a:spcAft>
                <a:spcPts val="0"/>
              </a:spcAft>
              <a:buNone/>
            </a:pPr>
            <a:r>
              <a:rPr b="0" i="0" lang="en" sz="7200" u="none" cap="none" strike="noStrike">
                <a:solidFill>
                  <a:srgbClr val="FFFFFF"/>
                </a:solidFill>
                <a:latin typeface="Arial"/>
                <a:ea typeface="Arial"/>
                <a:cs typeface="Arial"/>
                <a:sym typeface="Arial"/>
              </a:rPr>
              <a:t>S</a:t>
            </a:r>
            <a:endParaRPr sz="7200"/>
          </a:p>
        </p:txBody>
      </p:sp>
      <p:sp>
        <p:nvSpPr>
          <p:cNvPr id="331" name="Google Shape;331;p48"/>
          <p:cNvSpPr/>
          <p:nvPr/>
        </p:nvSpPr>
        <p:spPr>
          <a:xfrm rot="-5400000">
            <a:off x="8655" y="-4531879"/>
            <a:ext cx="5156768" cy="14773420"/>
          </a:xfrm>
          <a:custGeom>
            <a:rect b="b" l="l" r="r" t="t"/>
            <a:pathLst>
              <a:path extrusionOk="0" h="18304742" w="6350000">
                <a:moveTo>
                  <a:pt x="6350000" y="18304742"/>
                </a:moveTo>
                <a:lnTo>
                  <a:pt x="0" y="18304742"/>
                </a:lnTo>
                <a:lnTo>
                  <a:pt x="0" y="0"/>
                </a:lnTo>
                <a:close/>
              </a:path>
            </a:pathLst>
          </a:custGeom>
          <a:solidFill>
            <a:srgbClr val="FFFFFF">
              <a:alpha val="19607"/>
            </a:srgbClr>
          </a:solidFill>
          <a:ln>
            <a:noFill/>
          </a:ln>
        </p:spPr>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00000"/>
        </a:solidFill>
      </p:bgPr>
    </p:bg>
    <p:spTree>
      <p:nvGrpSpPr>
        <p:cNvPr id="335" name="Shape 335"/>
        <p:cNvGrpSpPr/>
        <p:nvPr/>
      </p:nvGrpSpPr>
      <p:grpSpPr>
        <a:xfrm>
          <a:off x="0" y="0"/>
          <a:ext cx="0" cy="0"/>
          <a:chOff x="0" y="0"/>
          <a:chExt cx="0" cy="0"/>
        </a:xfrm>
      </p:grpSpPr>
      <p:sp>
        <p:nvSpPr>
          <p:cNvPr id="336" name="Google Shape;336;p49"/>
          <p:cNvSpPr/>
          <p:nvPr/>
        </p:nvSpPr>
        <p:spPr>
          <a:xfrm>
            <a:off x="629663" y="326117"/>
            <a:ext cx="4677560" cy="3673410"/>
          </a:xfrm>
          <a:custGeom>
            <a:rect b="b" l="l" r="r" t="t"/>
            <a:pathLst>
              <a:path extrusionOk="0" h="7346819" w="9355119">
                <a:moveTo>
                  <a:pt x="0" y="0"/>
                </a:moveTo>
                <a:lnTo>
                  <a:pt x="9355119" y="0"/>
                </a:lnTo>
                <a:lnTo>
                  <a:pt x="9355119" y="7346819"/>
                </a:lnTo>
                <a:lnTo>
                  <a:pt x="0" y="7346819"/>
                </a:lnTo>
                <a:lnTo>
                  <a:pt x="0" y="0"/>
                </a:lnTo>
                <a:close/>
              </a:path>
            </a:pathLst>
          </a:custGeom>
          <a:blipFill rotWithShape="1">
            <a:blip r:embed="rId3">
              <a:alphaModFix/>
            </a:blip>
            <a:stretch>
              <a:fillRect b="0" l="0" r="0" t="0"/>
            </a:stretch>
          </a:blipFill>
          <a:ln>
            <a:noFill/>
          </a:ln>
        </p:spPr>
      </p:sp>
      <p:sp>
        <p:nvSpPr>
          <p:cNvPr id="337" name="Google Shape;337;p49"/>
          <p:cNvSpPr/>
          <p:nvPr/>
        </p:nvSpPr>
        <p:spPr>
          <a:xfrm>
            <a:off x="6217951" y="326117"/>
            <a:ext cx="2411700" cy="4303032"/>
          </a:xfrm>
          <a:custGeom>
            <a:rect b="b" l="l" r="r" t="t"/>
            <a:pathLst>
              <a:path extrusionOk="0" h="8606065" w="4823399">
                <a:moveTo>
                  <a:pt x="0" y="0"/>
                </a:moveTo>
                <a:lnTo>
                  <a:pt x="4823399" y="0"/>
                </a:lnTo>
                <a:lnTo>
                  <a:pt x="4823399" y="8606065"/>
                </a:lnTo>
                <a:lnTo>
                  <a:pt x="0" y="8606065"/>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00000"/>
        </a:solidFill>
      </p:bgPr>
    </p:bg>
    <p:spTree>
      <p:nvGrpSpPr>
        <p:cNvPr id="341" name="Shape 341"/>
        <p:cNvGrpSpPr/>
        <p:nvPr/>
      </p:nvGrpSpPr>
      <p:grpSpPr>
        <a:xfrm>
          <a:off x="0" y="0"/>
          <a:ext cx="0" cy="0"/>
          <a:chOff x="0" y="0"/>
          <a:chExt cx="0" cy="0"/>
        </a:xfrm>
      </p:grpSpPr>
      <p:sp>
        <p:nvSpPr>
          <p:cNvPr id="342" name="Google Shape;342;p50"/>
          <p:cNvSpPr/>
          <p:nvPr/>
        </p:nvSpPr>
        <p:spPr>
          <a:xfrm>
            <a:off x="5666483" y="2375320"/>
            <a:ext cx="3299629" cy="2392231"/>
          </a:xfrm>
          <a:custGeom>
            <a:rect b="b" l="l" r="r" t="t"/>
            <a:pathLst>
              <a:path extrusionOk="0" h="4784462" w="6599258">
                <a:moveTo>
                  <a:pt x="0" y="0"/>
                </a:moveTo>
                <a:lnTo>
                  <a:pt x="6599259" y="0"/>
                </a:lnTo>
                <a:lnTo>
                  <a:pt x="6599259" y="4784462"/>
                </a:lnTo>
                <a:lnTo>
                  <a:pt x="0" y="4784462"/>
                </a:lnTo>
                <a:lnTo>
                  <a:pt x="0" y="0"/>
                </a:lnTo>
                <a:close/>
              </a:path>
            </a:pathLst>
          </a:custGeom>
          <a:blipFill rotWithShape="1">
            <a:blip r:embed="rId3">
              <a:alphaModFix/>
            </a:blip>
            <a:stretch>
              <a:fillRect b="0" l="0" r="0" t="0"/>
            </a:stretch>
          </a:blipFill>
          <a:ln>
            <a:noFill/>
          </a:ln>
        </p:spPr>
      </p:sp>
      <p:sp>
        <p:nvSpPr>
          <p:cNvPr id="343" name="Google Shape;343;p50"/>
          <p:cNvSpPr/>
          <p:nvPr/>
        </p:nvSpPr>
        <p:spPr>
          <a:xfrm>
            <a:off x="200697" y="-90117"/>
            <a:ext cx="5465786" cy="2661868"/>
          </a:xfrm>
          <a:custGeom>
            <a:rect b="b" l="l" r="r" t="t"/>
            <a:pathLst>
              <a:path extrusionOk="0" h="5323735" w="10931572">
                <a:moveTo>
                  <a:pt x="0" y="0"/>
                </a:moveTo>
                <a:lnTo>
                  <a:pt x="10931572" y="0"/>
                </a:lnTo>
                <a:lnTo>
                  <a:pt x="10931572" y="5323735"/>
                </a:lnTo>
                <a:lnTo>
                  <a:pt x="0" y="5323735"/>
                </a:lnTo>
                <a:lnTo>
                  <a:pt x="0" y="0"/>
                </a:lnTo>
                <a:close/>
              </a:path>
            </a:pathLst>
          </a:custGeom>
          <a:blipFill rotWithShape="1">
            <a:blip r:embed="rId4">
              <a:alphaModFix/>
            </a:blip>
            <a:stretch>
              <a:fillRect b="0" l="0" r="-18345" t="0"/>
            </a:stretch>
          </a:blipFill>
          <a:ln>
            <a:noFill/>
          </a:ln>
        </p:spPr>
      </p:sp>
      <p:grpSp>
        <p:nvGrpSpPr>
          <p:cNvPr id="344" name="Google Shape;344;p50"/>
          <p:cNvGrpSpPr/>
          <p:nvPr/>
        </p:nvGrpSpPr>
        <p:grpSpPr>
          <a:xfrm>
            <a:off x="6680277" y="266502"/>
            <a:ext cx="1543050" cy="1615380"/>
            <a:chOff x="0" y="-38100"/>
            <a:chExt cx="812800" cy="850900"/>
          </a:xfrm>
        </p:grpSpPr>
        <p:sp>
          <p:nvSpPr>
            <p:cNvPr id="345" name="Google Shape;345;p50"/>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FFFFFF"/>
            </a:solidFill>
            <a:ln>
              <a:noFill/>
            </a:ln>
          </p:spPr>
        </p:sp>
        <p:sp>
          <p:nvSpPr>
            <p:cNvPr id="346" name="Google Shape;346;p50"/>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47" name="Google Shape;347;p50"/>
          <p:cNvSpPr txBox="1"/>
          <p:nvPr/>
        </p:nvSpPr>
        <p:spPr>
          <a:xfrm>
            <a:off x="161636" y="3107224"/>
            <a:ext cx="5187788" cy="1162718"/>
          </a:xfrm>
          <a:prstGeom prst="rect">
            <a:avLst/>
          </a:prstGeom>
          <a:noFill/>
          <a:ln>
            <a:noFill/>
          </a:ln>
        </p:spPr>
        <p:txBody>
          <a:bodyPr anchorCtr="0" anchor="t" bIns="0" lIns="0" spcFirstLastPara="1" rIns="0" wrap="square" tIns="0">
            <a:spAutoFit/>
          </a:bodyPr>
          <a:lstStyle/>
          <a:p>
            <a:pPr indent="0" lvl="0" marL="0" marR="0" rtl="0" algn="ctr">
              <a:lnSpc>
                <a:spcPct val="120015"/>
              </a:lnSpc>
              <a:spcBef>
                <a:spcPts val="0"/>
              </a:spcBef>
              <a:spcAft>
                <a:spcPts val="0"/>
              </a:spcAft>
              <a:buNone/>
            </a:pPr>
            <a:r>
              <a:rPr b="1" i="0" lang="en" sz="2600" u="none" cap="none" strike="noStrike">
                <a:solidFill>
                  <a:srgbClr val="FFFFFF"/>
                </a:solidFill>
                <a:latin typeface="Halant SemiBold"/>
                <a:ea typeface="Halant SemiBold"/>
                <a:cs typeface="Halant SemiBold"/>
                <a:sym typeface="Halant SemiBold"/>
              </a:rPr>
              <a:t>You can share to anyone’s email, or gmail account.  Just set the correct permissions.</a:t>
            </a:r>
            <a:endParaRPr sz="700"/>
          </a:p>
        </p:txBody>
      </p:sp>
      <p:sp>
        <p:nvSpPr>
          <p:cNvPr id="348" name="Google Shape;348;p50"/>
          <p:cNvSpPr/>
          <p:nvPr/>
        </p:nvSpPr>
        <p:spPr>
          <a:xfrm>
            <a:off x="6680277" y="338833"/>
            <a:ext cx="1543050" cy="1543050"/>
          </a:xfrm>
          <a:custGeom>
            <a:rect b="b" l="l" r="r" t="t"/>
            <a:pathLst>
              <a:path extrusionOk="0" h="3086100" w="3086100">
                <a:moveTo>
                  <a:pt x="0" y="0"/>
                </a:moveTo>
                <a:lnTo>
                  <a:pt x="3086100" y="0"/>
                </a:lnTo>
                <a:lnTo>
                  <a:pt x="3086100" y="3086100"/>
                </a:lnTo>
                <a:lnTo>
                  <a:pt x="0" y="3086100"/>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00000"/>
        </a:solidFill>
      </p:bgPr>
    </p:bg>
    <p:spTree>
      <p:nvGrpSpPr>
        <p:cNvPr id="352" name="Shape 352"/>
        <p:cNvGrpSpPr/>
        <p:nvPr/>
      </p:nvGrpSpPr>
      <p:grpSpPr>
        <a:xfrm>
          <a:off x="0" y="0"/>
          <a:ext cx="0" cy="0"/>
          <a:chOff x="0" y="0"/>
          <a:chExt cx="0" cy="0"/>
        </a:xfrm>
      </p:grpSpPr>
      <p:sp>
        <p:nvSpPr>
          <p:cNvPr id="353" name="Google Shape;353;p51"/>
          <p:cNvSpPr/>
          <p:nvPr/>
        </p:nvSpPr>
        <p:spPr>
          <a:xfrm rot="5400000">
            <a:off x="-22630" y="13346"/>
            <a:ext cx="5159375" cy="5119421"/>
          </a:xfrm>
          <a:custGeom>
            <a:rect b="b" l="l" r="r" t="t"/>
            <a:pathLst>
              <a:path extrusionOk="0" h="6339840" w="6350000">
                <a:moveTo>
                  <a:pt x="6350000" y="6339840"/>
                </a:moveTo>
                <a:lnTo>
                  <a:pt x="0" y="6339840"/>
                </a:lnTo>
                <a:lnTo>
                  <a:pt x="0" y="0"/>
                </a:lnTo>
                <a:close/>
              </a:path>
            </a:pathLst>
          </a:custGeom>
          <a:solidFill>
            <a:srgbClr val="FFFFFF">
              <a:alpha val="19607"/>
            </a:srgbClr>
          </a:solidFill>
          <a:ln>
            <a:noFill/>
          </a:ln>
        </p:spPr>
      </p:sp>
      <p:grpSp>
        <p:nvGrpSpPr>
          <p:cNvPr id="354" name="Google Shape;354;p51"/>
          <p:cNvGrpSpPr/>
          <p:nvPr/>
        </p:nvGrpSpPr>
        <p:grpSpPr>
          <a:xfrm>
            <a:off x="1407229" y="501148"/>
            <a:ext cx="2112622" cy="4293529"/>
            <a:chOff x="0" y="0"/>
            <a:chExt cx="5000993" cy="10163632"/>
          </a:xfrm>
        </p:grpSpPr>
        <p:sp>
          <p:nvSpPr>
            <p:cNvPr id="355" name="Google Shape;355;p51"/>
            <p:cNvSpPr/>
            <p:nvPr/>
          </p:nvSpPr>
          <p:spPr>
            <a:xfrm>
              <a:off x="0" y="0"/>
              <a:ext cx="5000993" cy="10163632"/>
            </a:xfrm>
            <a:custGeom>
              <a:rect b="b" l="l" r="r" t="t"/>
              <a:pathLst>
                <a:path extrusionOk="0" h="10163632" w="5000993">
                  <a:moveTo>
                    <a:pt x="0" y="0"/>
                  </a:moveTo>
                  <a:lnTo>
                    <a:pt x="5000993" y="0"/>
                  </a:lnTo>
                  <a:lnTo>
                    <a:pt x="5000993" y="10163632"/>
                  </a:lnTo>
                  <a:lnTo>
                    <a:pt x="0" y="10163632"/>
                  </a:lnTo>
                  <a:close/>
                </a:path>
              </a:pathLst>
            </a:custGeom>
            <a:blipFill rotWithShape="1">
              <a:blip r:embed="rId3">
                <a:alphaModFix/>
              </a:blip>
              <a:stretch>
                <a:fillRect b="0" l="-43" r="-44" t="0"/>
              </a:stretch>
            </a:blipFill>
            <a:ln>
              <a:noFill/>
            </a:ln>
          </p:spPr>
        </p:sp>
        <p:sp>
          <p:nvSpPr>
            <p:cNvPr id="356" name="Google Shape;356;p51"/>
            <p:cNvSpPr/>
            <p:nvPr/>
          </p:nvSpPr>
          <p:spPr>
            <a:xfrm>
              <a:off x="338760" y="288798"/>
              <a:ext cx="4330776" cy="9398000"/>
            </a:xfrm>
            <a:custGeom>
              <a:rect b="b" l="l" r="r" t="t"/>
              <a:pathLst>
                <a:path extrusionOk="0" h="9398000" w="4330776">
                  <a:moveTo>
                    <a:pt x="3894366" y="9398000"/>
                  </a:moveTo>
                  <a:lnTo>
                    <a:pt x="436410" y="9398000"/>
                  </a:lnTo>
                  <a:cubicBezTo>
                    <a:pt x="195389" y="9398000"/>
                    <a:pt x="0" y="9202610"/>
                    <a:pt x="0" y="8961590"/>
                  </a:cubicBezTo>
                  <a:lnTo>
                    <a:pt x="0" y="436410"/>
                  </a:lnTo>
                  <a:cubicBezTo>
                    <a:pt x="0" y="195390"/>
                    <a:pt x="195389" y="0"/>
                    <a:pt x="436410" y="0"/>
                  </a:cubicBezTo>
                  <a:lnTo>
                    <a:pt x="861580" y="0"/>
                  </a:lnTo>
                  <a:cubicBezTo>
                    <a:pt x="902373" y="0"/>
                    <a:pt x="935444" y="33071"/>
                    <a:pt x="935444" y="73863"/>
                  </a:cubicBezTo>
                  <a:lnTo>
                    <a:pt x="935444" y="73863"/>
                  </a:lnTo>
                  <a:cubicBezTo>
                    <a:pt x="935444" y="225019"/>
                    <a:pt x="1057745" y="347688"/>
                    <a:pt x="1208913" y="348120"/>
                  </a:cubicBezTo>
                  <a:lnTo>
                    <a:pt x="3105874" y="353619"/>
                  </a:lnTo>
                  <a:cubicBezTo>
                    <a:pt x="3257651" y="354063"/>
                    <a:pt x="3380930" y="231140"/>
                    <a:pt x="3380930" y="79362"/>
                  </a:cubicBezTo>
                  <a:lnTo>
                    <a:pt x="3380930" y="73863"/>
                  </a:lnTo>
                  <a:cubicBezTo>
                    <a:pt x="3380930" y="33071"/>
                    <a:pt x="3414001" y="0"/>
                    <a:pt x="3454794" y="0"/>
                  </a:cubicBezTo>
                  <a:lnTo>
                    <a:pt x="3894366" y="0"/>
                  </a:lnTo>
                  <a:cubicBezTo>
                    <a:pt x="4135387" y="0"/>
                    <a:pt x="4330776" y="195390"/>
                    <a:pt x="4330776" y="436410"/>
                  </a:cubicBezTo>
                  <a:lnTo>
                    <a:pt x="4330776" y="8961603"/>
                  </a:lnTo>
                  <a:cubicBezTo>
                    <a:pt x="4330776" y="9202610"/>
                    <a:pt x="4135387" y="9398000"/>
                    <a:pt x="3894366" y="9398000"/>
                  </a:cubicBezTo>
                  <a:close/>
                </a:path>
              </a:pathLst>
            </a:custGeom>
            <a:blipFill rotWithShape="1">
              <a:blip r:embed="rId4">
                <a:alphaModFix/>
              </a:blip>
              <a:stretch>
                <a:fillRect b="0" l="-154" r="-154" t="0"/>
              </a:stretch>
            </a:blip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grpSp>
        <p:nvGrpSpPr>
          <p:cNvPr id="357" name="Google Shape;357;p51"/>
          <p:cNvGrpSpPr/>
          <p:nvPr/>
        </p:nvGrpSpPr>
        <p:grpSpPr>
          <a:xfrm>
            <a:off x="4492250" y="889799"/>
            <a:ext cx="4175550" cy="3928260"/>
            <a:chOff x="-314267" y="9510"/>
            <a:chExt cx="11134800" cy="10475359"/>
          </a:xfrm>
        </p:grpSpPr>
        <p:sp>
          <p:nvSpPr>
            <p:cNvPr id="358" name="Google Shape;358;p51"/>
            <p:cNvSpPr txBox="1"/>
            <p:nvPr/>
          </p:nvSpPr>
          <p:spPr>
            <a:xfrm>
              <a:off x="-314267" y="9510"/>
              <a:ext cx="11134800" cy="5598900"/>
            </a:xfrm>
            <a:prstGeom prst="rect">
              <a:avLst/>
            </a:prstGeom>
            <a:noFill/>
            <a:ln>
              <a:noFill/>
            </a:ln>
          </p:spPr>
          <p:txBody>
            <a:bodyPr anchorCtr="0" anchor="t" bIns="0" lIns="0" spcFirstLastPara="1" rIns="0" wrap="square" tIns="0">
              <a:spAutoFit/>
            </a:bodyPr>
            <a:lstStyle/>
            <a:p>
              <a:pPr indent="0" lvl="0" marL="0" marR="0" rtl="0" algn="ctr">
                <a:lnSpc>
                  <a:spcPct val="120001"/>
                </a:lnSpc>
                <a:spcBef>
                  <a:spcPts val="0"/>
                </a:spcBef>
                <a:spcAft>
                  <a:spcPts val="0"/>
                </a:spcAft>
                <a:buNone/>
              </a:pPr>
              <a:r>
                <a:rPr b="1" i="0" lang="en" sz="6200" u="none" cap="none" strike="noStrike">
                  <a:solidFill>
                    <a:srgbClr val="FFFFFF"/>
                  </a:solidFill>
                  <a:latin typeface="Halant SemiBold"/>
                  <a:ea typeface="Halant SemiBold"/>
                  <a:cs typeface="Halant SemiBold"/>
                  <a:sym typeface="Halant SemiBold"/>
                </a:rPr>
                <a:t>Aggie Moms App</a:t>
              </a:r>
              <a:endParaRPr sz="700"/>
            </a:p>
          </p:txBody>
        </p:sp>
        <p:sp>
          <p:nvSpPr>
            <p:cNvPr id="359" name="Google Shape;359;p51"/>
            <p:cNvSpPr txBox="1"/>
            <p:nvPr/>
          </p:nvSpPr>
          <p:spPr>
            <a:xfrm>
              <a:off x="-157067" y="5608370"/>
              <a:ext cx="10820400" cy="48765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 sz="1800" u="none" cap="none" strike="noStrike">
                  <a:solidFill>
                    <a:srgbClr val="FFFFFF"/>
                  </a:solidFill>
                  <a:latin typeface="Arial"/>
                  <a:ea typeface="Arial"/>
                  <a:cs typeface="Arial"/>
                  <a:sym typeface="Arial"/>
                </a:rPr>
                <a:t>Please check your club in the app</a:t>
              </a:r>
              <a:endParaRPr sz="700"/>
            </a:p>
            <a:p>
              <a:pPr indent="0" lvl="0" marL="0" marR="0" rtl="0" algn="ctr">
                <a:lnSpc>
                  <a:spcPct val="140011"/>
                </a:lnSpc>
                <a:spcBef>
                  <a:spcPts val="0"/>
                </a:spcBef>
                <a:spcAft>
                  <a:spcPts val="0"/>
                </a:spcAft>
                <a:buNone/>
              </a:pPr>
              <a:r>
                <a:t/>
              </a:r>
              <a:endParaRPr b="0" i="0" sz="1800" u="none" cap="none" strike="noStrike">
                <a:solidFill>
                  <a:srgbClr val="FFFFFF"/>
                </a:solidFill>
                <a:latin typeface="Arial"/>
                <a:ea typeface="Arial"/>
                <a:cs typeface="Arial"/>
                <a:sym typeface="Arial"/>
              </a:endParaRPr>
            </a:p>
            <a:p>
              <a:pPr indent="0" lvl="0" marL="0" marR="0" rtl="0" algn="ctr">
                <a:lnSpc>
                  <a:spcPct val="140000"/>
                </a:lnSpc>
                <a:spcBef>
                  <a:spcPts val="0"/>
                </a:spcBef>
                <a:spcAft>
                  <a:spcPts val="0"/>
                </a:spcAft>
                <a:buNone/>
              </a:pPr>
              <a:r>
                <a:rPr b="0" i="0" lang="en" sz="1800" u="none" cap="none" strike="noStrike">
                  <a:solidFill>
                    <a:srgbClr val="FFFFFF"/>
                  </a:solidFill>
                  <a:latin typeface="Arial"/>
                  <a:ea typeface="Arial"/>
                  <a:cs typeface="Arial"/>
                  <a:sym typeface="Arial"/>
                </a:rPr>
                <a:t>Any issues/ corrections, please email electronicinfo@aggiemoms.org with corrections </a:t>
              </a:r>
              <a:endParaRPr sz="700"/>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52"/>
          <p:cNvSpPr txBox="1"/>
          <p:nvPr>
            <p:ph idx="2" type="subTitle"/>
          </p:nvPr>
        </p:nvSpPr>
        <p:spPr>
          <a:xfrm>
            <a:off x="235475" y="976975"/>
            <a:ext cx="8675700" cy="556500"/>
          </a:xfrm>
          <a:prstGeom prst="rect">
            <a:avLst/>
          </a:prstGeom>
        </p:spPr>
        <p:txBody>
          <a:bodyPr anchorCtr="0" anchor="t" bIns="91425" lIns="91425" spcFirstLastPara="1" rIns="91425" wrap="square" tIns="91425">
            <a:noAutofit/>
          </a:bodyPr>
          <a:lstStyle/>
          <a:p>
            <a:pPr indent="0" lvl="0" marL="0" rtl="0" algn="ctr">
              <a:lnSpc>
                <a:spcPct val="90000"/>
              </a:lnSpc>
              <a:spcBef>
                <a:spcPts val="0"/>
              </a:spcBef>
              <a:spcAft>
                <a:spcPts val="0"/>
              </a:spcAft>
              <a:buClr>
                <a:srgbClr val="660033"/>
              </a:buClr>
              <a:buSzPts val="3100"/>
              <a:buFont typeface="Arial"/>
              <a:buNone/>
            </a:pPr>
            <a:r>
              <a:rPr lang="en" sz="2600">
                <a:solidFill>
                  <a:srgbClr val="660033"/>
                </a:solidFill>
                <a:latin typeface="Comic Sans MS"/>
                <a:ea typeface="Comic Sans MS"/>
                <a:cs typeface="Comic Sans MS"/>
                <a:sym typeface="Comic Sans MS"/>
              </a:rPr>
              <a:t>Building Your Membership &amp; Getting Organized</a:t>
            </a:r>
            <a:endParaRPr b="0" sz="2600">
              <a:solidFill>
                <a:schemeClr val="dk1"/>
              </a:solidFill>
              <a:latin typeface="Comic Sans MS"/>
              <a:ea typeface="Comic Sans MS"/>
              <a:cs typeface="Comic Sans MS"/>
              <a:sym typeface="Comic Sans MS"/>
            </a:endParaRPr>
          </a:p>
          <a:p>
            <a:pPr indent="0" lvl="0" marL="0" rtl="0" algn="ctr">
              <a:spcBef>
                <a:spcPts val="0"/>
              </a:spcBef>
              <a:spcAft>
                <a:spcPts val="1200"/>
              </a:spcAft>
              <a:buNone/>
            </a:pPr>
            <a:r>
              <a:t/>
            </a:r>
            <a:endParaRPr sz="3500"/>
          </a:p>
        </p:txBody>
      </p:sp>
      <p:sp>
        <p:nvSpPr>
          <p:cNvPr id="365" name="Google Shape;365;p52"/>
          <p:cNvSpPr txBox="1"/>
          <p:nvPr/>
        </p:nvSpPr>
        <p:spPr>
          <a:xfrm>
            <a:off x="1052725" y="1533475"/>
            <a:ext cx="7297200" cy="3232500"/>
          </a:xfrm>
          <a:prstGeom prst="rect">
            <a:avLst/>
          </a:prstGeom>
          <a:noFill/>
          <a:ln>
            <a:noFill/>
          </a:ln>
        </p:spPr>
        <p:txBody>
          <a:bodyPr anchorCtr="0" anchor="t" bIns="91425" lIns="91425" spcFirstLastPara="1" rIns="91425" wrap="square" tIns="91425">
            <a:spAutoFit/>
          </a:bodyPr>
          <a:lstStyle/>
          <a:p>
            <a:pPr indent="-203200" lvl="0" marL="228600" rtl="0" algn="l">
              <a:lnSpc>
                <a:spcPct val="90000"/>
              </a:lnSpc>
              <a:spcBef>
                <a:spcPts val="0"/>
              </a:spcBef>
              <a:spcAft>
                <a:spcPts val="0"/>
              </a:spcAft>
              <a:buClr>
                <a:srgbClr val="660033"/>
              </a:buClr>
              <a:buSzPts val="2000"/>
              <a:buFont typeface="Comic Sans MS"/>
              <a:buChar char="•"/>
            </a:pPr>
            <a:r>
              <a:rPr lang="en" sz="2000">
                <a:solidFill>
                  <a:srgbClr val="660033"/>
                </a:solidFill>
                <a:latin typeface="Comic Sans MS"/>
                <a:ea typeface="Comic Sans MS"/>
                <a:cs typeface="Comic Sans MS"/>
                <a:sym typeface="Comic Sans MS"/>
              </a:rPr>
              <a:t>Website</a:t>
            </a:r>
            <a:endParaRPr sz="2000">
              <a:solidFill>
                <a:srgbClr val="660033"/>
              </a:solidFill>
              <a:latin typeface="Comic Sans MS"/>
              <a:ea typeface="Comic Sans MS"/>
              <a:cs typeface="Comic Sans MS"/>
              <a:sym typeface="Comic Sans MS"/>
            </a:endParaRPr>
          </a:p>
          <a:p>
            <a:pPr indent="-203200" lvl="0" marL="228600" rtl="0" algn="l">
              <a:lnSpc>
                <a:spcPct val="90000"/>
              </a:lnSpc>
              <a:spcBef>
                <a:spcPts val="0"/>
              </a:spcBef>
              <a:spcAft>
                <a:spcPts val="0"/>
              </a:spcAft>
              <a:buClr>
                <a:srgbClr val="660033"/>
              </a:buClr>
              <a:buSzPts val="2000"/>
              <a:buFont typeface="Comic Sans MS"/>
              <a:buChar char="•"/>
            </a:pPr>
            <a:r>
              <a:rPr lang="en" sz="2000">
                <a:solidFill>
                  <a:srgbClr val="660033"/>
                </a:solidFill>
                <a:latin typeface="Comic Sans MS"/>
                <a:ea typeface="Comic Sans MS"/>
                <a:cs typeface="Comic Sans MS"/>
                <a:sym typeface="Comic Sans MS"/>
              </a:rPr>
              <a:t>Calendar of Events</a:t>
            </a:r>
            <a:endParaRPr sz="2000">
              <a:solidFill>
                <a:srgbClr val="660033"/>
              </a:solidFill>
              <a:latin typeface="Comic Sans MS"/>
              <a:ea typeface="Comic Sans MS"/>
              <a:cs typeface="Comic Sans MS"/>
              <a:sym typeface="Comic Sans MS"/>
            </a:endParaRPr>
          </a:p>
          <a:p>
            <a:pPr indent="-203200" lvl="0" marL="228600" rtl="0" algn="l">
              <a:lnSpc>
                <a:spcPct val="90000"/>
              </a:lnSpc>
              <a:spcBef>
                <a:spcPts val="0"/>
              </a:spcBef>
              <a:spcAft>
                <a:spcPts val="0"/>
              </a:spcAft>
              <a:buClr>
                <a:srgbClr val="660033"/>
              </a:buClr>
              <a:buSzPts val="2000"/>
              <a:buFont typeface="Comic Sans MS"/>
              <a:buChar char="•"/>
            </a:pPr>
            <a:r>
              <a:rPr lang="en" sz="2000">
                <a:solidFill>
                  <a:srgbClr val="660033"/>
                </a:solidFill>
                <a:latin typeface="Comic Sans MS"/>
                <a:ea typeface="Comic Sans MS"/>
                <a:cs typeface="Comic Sans MS"/>
                <a:sym typeface="Comic Sans MS"/>
              </a:rPr>
              <a:t>Host an Aggie Mom 101 event</a:t>
            </a:r>
            <a:endParaRPr sz="2000">
              <a:solidFill>
                <a:srgbClr val="660033"/>
              </a:solidFill>
              <a:latin typeface="Comic Sans MS"/>
              <a:ea typeface="Comic Sans MS"/>
              <a:cs typeface="Comic Sans MS"/>
              <a:sym typeface="Comic Sans MS"/>
            </a:endParaRPr>
          </a:p>
          <a:p>
            <a:pPr indent="-203200" lvl="0" marL="228600" rtl="0" algn="l">
              <a:lnSpc>
                <a:spcPct val="90000"/>
              </a:lnSpc>
              <a:spcBef>
                <a:spcPts val="0"/>
              </a:spcBef>
              <a:spcAft>
                <a:spcPts val="0"/>
              </a:spcAft>
              <a:buClr>
                <a:srgbClr val="660033"/>
              </a:buClr>
              <a:buSzPts val="2000"/>
              <a:buFont typeface="Comic Sans MS"/>
              <a:buChar char="•"/>
            </a:pPr>
            <a:r>
              <a:rPr lang="en" sz="2000">
                <a:solidFill>
                  <a:srgbClr val="660033"/>
                </a:solidFill>
                <a:latin typeface="Comic Sans MS"/>
                <a:ea typeface="Comic Sans MS"/>
                <a:cs typeface="Comic Sans MS"/>
                <a:sym typeface="Comic Sans MS"/>
              </a:rPr>
              <a:t>Howdy Party</a:t>
            </a:r>
            <a:endParaRPr sz="2000">
              <a:solidFill>
                <a:srgbClr val="660033"/>
              </a:solidFill>
              <a:latin typeface="Comic Sans MS"/>
              <a:ea typeface="Comic Sans MS"/>
              <a:cs typeface="Comic Sans MS"/>
              <a:sym typeface="Comic Sans MS"/>
            </a:endParaRPr>
          </a:p>
          <a:p>
            <a:pPr indent="-203200" lvl="0" marL="228600" rtl="0" algn="l">
              <a:lnSpc>
                <a:spcPct val="90000"/>
              </a:lnSpc>
              <a:spcBef>
                <a:spcPts val="0"/>
              </a:spcBef>
              <a:spcAft>
                <a:spcPts val="0"/>
              </a:spcAft>
              <a:buClr>
                <a:srgbClr val="660033"/>
              </a:buClr>
              <a:buSzPts val="2000"/>
              <a:buFont typeface="Comic Sans MS"/>
              <a:buChar char="•"/>
            </a:pPr>
            <a:r>
              <a:rPr lang="en" sz="2000">
                <a:solidFill>
                  <a:srgbClr val="660033"/>
                </a:solidFill>
                <a:latin typeface="Comic Sans MS"/>
                <a:ea typeface="Comic Sans MS"/>
                <a:cs typeface="Comic Sans MS"/>
                <a:sym typeface="Comic Sans MS"/>
              </a:rPr>
              <a:t>How to invite Moms in the area – request your EIS</a:t>
            </a:r>
            <a:endParaRPr sz="2000">
              <a:solidFill>
                <a:schemeClr val="dk1"/>
              </a:solidFill>
              <a:latin typeface="Comic Sans MS"/>
              <a:ea typeface="Comic Sans MS"/>
              <a:cs typeface="Comic Sans MS"/>
              <a:sym typeface="Comic Sans MS"/>
            </a:endParaRPr>
          </a:p>
          <a:p>
            <a:pPr indent="-203200" lvl="1" marL="685800" rtl="0" algn="l">
              <a:lnSpc>
                <a:spcPct val="90000"/>
              </a:lnSpc>
              <a:spcBef>
                <a:spcPts val="0"/>
              </a:spcBef>
              <a:spcAft>
                <a:spcPts val="0"/>
              </a:spcAft>
              <a:buClr>
                <a:srgbClr val="660033"/>
              </a:buClr>
              <a:buSzPts val="2000"/>
              <a:buFont typeface="Comic Sans MS"/>
              <a:buChar char="•"/>
            </a:pPr>
            <a:r>
              <a:rPr lang="en" sz="2000">
                <a:solidFill>
                  <a:srgbClr val="660033"/>
                </a:solidFill>
                <a:latin typeface="Comic Sans MS"/>
                <a:ea typeface="Comic Sans MS"/>
                <a:cs typeface="Comic Sans MS"/>
                <a:sym typeface="Comic Sans MS"/>
              </a:rPr>
              <a:t>Social Media, Word of Mouth, etc.</a:t>
            </a:r>
            <a:endParaRPr sz="2000">
              <a:solidFill>
                <a:schemeClr val="dk1"/>
              </a:solidFill>
              <a:latin typeface="Comic Sans MS"/>
              <a:ea typeface="Comic Sans MS"/>
              <a:cs typeface="Comic Sans MS"/>
              <a:sym typeface="Comic Sans MS"/>
            </a:endParaRPr>
          </a:p>
          <a:p>
            <a:pPr indent="-203200" lvl="0" marL="228600" rtl="0" algn="l">
              <a:lnSpc>
                <a:spcPct val="90000"/>
              </a:lnSpc>
              <a:spcBef>
                <a:spcPts val="0"/>
              </a:spcBef>
              <a:spcAft>
                <a:spcPts val="0"/>
              </a:spcAft>
              <a:buClr>
                <a:srgbClr val="660033"/>
              </a:buClr>
              <a:buSzPts val="2000"/>
              <a:buFont typeface="Comic Sans MS"/>
              <a:buChar char="•"/>
            </a:pPr>
            <a:r>
              <a:rPr lang="en" sz="2000">
                <a:solidFill>
                  <a:srgbClr val="660033"/>
                </a:solidFill>
                <a:latin typeface="Comic Sans MS"/>
                <a:ea typeface="Comic Sans MS"/>
                <a:cs typeface="Comic Sans MS"/>
                <a:sym typeface="Comic Sans MS"/>
              </a:rPr>
              <a:t>Pair Experienced Moms and Fish Moms</a:t>
            </a:r>
            <a:endParaRPr sz="2000">
              <a:solidFill>
                <a:schemeClr val="dk1"/>
              </a:solidFill>
              <a:latin typeface="Comic Sans MS"/>
              <a:ea typeface="Comic Sans MS"/>
              <a:cs typeface="Comic Sans MS"/>
              <a:sym typeface="Comic Sans MS"/>
            </a:endParaRPr>
          </a:p>
          <a:p>
            <a:pPr indent="-203200" lvl="0" marL="228600" rtl="0" algn="l">
              <a:lnSpc>
                <a:spcPct val="90000"/>
              </a:lnSpc>
              <a:spcBef>
                <a:spcPts val="0"/>
              </a:spcBef>
              <a:spcAft>
                <a:spcPts val="0"/>
              </a:spcAft>
              <a:buClr>
                <a:srgbClr val="660033"/>
              </a:buClr>
              <a:buSzPts val="2000"/>
              <a:buFont typeface="Comic Sans MS"/>
              <a:buChar char="•"/>
            </a:pPr>
            <a:r>
              <a:rPr lang="en" sz="2000">
                <a:solidFill>
                  <a:srgbClr val="660033"/>
                </a:solidFill>
                <a:latin typeface="Comic Sans MS"/>
                <a:ea typeface="Comic Sans MS"/>
                <a:cs typeface="Comic Sans MS"/>
                <a:sym typeface="Comic Sans MS"/>
              </a:rPr>
              <a:t>Constant Contact – be sure to forward to members</a:t>
            </a:r>
            <a:endParaRPr sz="2000">
              <a:solidFill>
                <a:schemeClr val="dk1"/>
              </a:solidFill>
              <a:latin typeface="Comic Sans MS"/>
              <a:ea typeface="Comic Sans MS"/>
              <a:cs typeface="Comic Sans MS"/>
              <a:sym typeface="Comic Sans MS"/>
            </a:endParaRPr>
          </a:p>
          <a:p>
            <a:pPr indent="-203200" lvl="1" marL="685800" rtl="0" algn="l">
              <a:lnSpc>
                <a:spcPct val="90000"/>
              </a:lnSpc>
              <a:spcBef>
                <a:spcPts val="0"/>
              </a:spcBef>
              <a:spcAft>
                <a:spcPts val="0"/>
              </a:spcAft>
              <a:buClr>
                <a:srgbClr val="660033"/>
              </a:buClr>
              <a:buSzPts val="2000"/>
              <a:buFont typeface="Comic Sans MS"/>
              <a:buChar char="•"/>
            </a:pPr>
            <a:r>
              <a:rPr i="1" lang="en" sz="2000">
                <a:solidFill>
                  <a:srgbClr val="660033"/>
                </a:solidFill>
                <a:latin typeface="Comic Sans MS"/>
                <a:ea typeface="Comic Sans MS"/>
                <a:cs typeface="Comic Sans MS"/>
                <a:sym typeface="Comic Sans MS"/>
              </a:rPr>
              <a:t>Caution</a:t>
            </a:r>
            <a:r>
              <a:rPr lang="en" sz="2000">
                <a:solidFill>
                  <a:srgbClr val="660033"/>
                </a:solidFill>
                <a:latin typeface="Comic Sans MS"/>
                <a:ea typeface="Comic Sans MS"/>
                <a:cs typeface="Comic Sans MS"/>
                <a:sym typeface="Comic Sans MS"/>
              </a:rPr>
              <a:t> – anyone can unsubscribe so put a warning message or copy and paste.</a:t>
            </a:r>
            <a:endParaRPr sz="2000">
              <a:solidFill>
                <a:schemeClr val="dk1"/>
              </a:solidFill>
              <a:latin typeface="Comic Sans MS"/>
              <a:ea typeface="Comic Sans MS"/>
              <a:cs typeface="Comic Sans MS"/>
              <a:sym typeface="Comic Sans MS"/>
            </a:endParaRPr>
          </a:p>
          <a:p>
            <a:pPr indent="-203200" lvl="0" marL="228600" rtl="0" algn="l">
              <a:lnSpc>
                <a:spcPct val="90000"/>
              </a:lnSpc>
              <a:spcBef>
                <a:spcPts val="0"/>
              </a:spcBef>
              <a:spcAft>
                <a:spcPts val="0"/>
              </a:spcAft>
              <a:buClr>
                <a:srgbClr val="660033"/>
              </a:buClr>
              <a:buSzPts val="2000"/>
              <a:buFont typeface="Comic Sans MS"/>
              <a:buChar char="•"/>
            </a:pPr>
            <a:r>
              <a:rPr lang="en" sz="2000">
                <a:solidFill>
                  <a:srgbClr val="660033"/>
                </a:solidFill>
                <a:latin typeface="Comic Sans MS"/>
                <a:ea typeface="Comic Sans MS"/>
                <a:cs typeface="Comic Sans MS"/>
                <a:sym typeface="Comic Sans MS"/>
              </a:rPr>
              <a:t>Bylaws – be sure you are following</a:t>
            </a:r>
            <a:endParaRPr sz="2000">
              <a:latin typeface="Comic Sans MS"/>
              <a:ea typeface="Comic Sans MS"/>
              <a:cs typeface="Comic Sans MS"/>
              <a:sym typeface="Comic Sans M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53"/>
          <p:cNvSpPr txBox="1"/>
          <p:nvPr>
            <p:ph idx="4294967295" type="title"/>
          </p:nvPr>
        </p:nvSpPr>
        <p:spPr>
          <a:xfrm>
            <a:off x="346050" y="99450"/>
            <a:ext cx="5550300" cy="841800"/>
          </a:xfrm>
          <a:prstGeom prst="rect">
            <a:avLst/>
          </a:prstGeom>
        </p:spPr>
        <p:txBody>
          <a:bodyPr anchorCtr="0" anchor="t" bIns="91425" lIns="91425" spcFirstLastPara="1" rIns="91425" wrap="square" tIns="91425">
            <a:normAutofit fontScale="90000"/>
          </a:bodyPr>
          <a:lstStyle/>
          <a:p>
            <a:pPr indent="0" lvl="0" marL="0" rtl="0" algn="ctr">
              <a:lnSpc>
                <a:spcPct val="90000"/>
              </a:lnSpc>
              <a:spcBef>
                <a:spcPts val="0"/>
              </a:spcBef>
              <a:spcAft>
                <a:spcPts val="0"/>
              </a:spcAft>
              <a:buNone/>
            </a:pPr>
            <a:r>
              <a:rPr lang="en" sz="4155">
                <a:solidFill>
                  <a:srgbClr val="660033"/>
                </a:solidFill>
                <a:latin typeface="Comic Sans MS"/>
                <a:ea typeface="Comic Sans MS"/>
                <a:cs typeface="Comic Sans MS"/>
                <a:sym typeface="Comic Sans MS"/>
              </a:rPr>
              <a:t>Make Meetings FUN!</a:t>
            </a:r>
            <a:endParaRPr sz="4022"/>
          </a:p>
          <a:p>
            <a:pPr indent="0" lvl="0" marL="0" rtl="0" algn="r">
              <a:spcBef>
                <a:spcPts val="0"/>
              </a:spcBef>
              <a:spcAft>
                <a:spcPts val="0"/>
              </a:spcAft>
              <a:buNone/>
            </a:pPr>
            <a:r>
              <a:t/>
            </a:r>
            <a:endParaRPr/>
          </a:p>
          <a:p>
            <a:pPr indent="0" lvl="0" marL="0" rtl="0" algn="l">
              <a:lnSpc>
                <a:spcPct val="90000"/>
              </a:lnSpc>
              <a:spcBef>
                <a:spcPts val="0"/>
              </a:spcBef>
              <a:spcAft>
                <a:spcPts val="0"/>
              </a:spcAft>
              <a:buClr>
                <a:schemeClr val="dk1"/>
              </a:buClr>
              <a:buSzPct val="100000"/>
              <a:buFont typeface="Arial"/>
              <a:buNone/>
            </a:pPr>
            <a:r>
              <a:t/>
            </a:r>
            <a:endParaRPr sz="9300">
              <a:solidFill>
                <a:srgbClr val="660033"/>
              </a:solidFill>
              <a:latin typeface="Arial"/>
              <a:ea typeface="Arial"/>
              <a:cs typeface="Arial"/>
              <a:sym typeface="Arial"/>
            </a:endParaRPr>
          </a:p>
          <a:p>
            <a:pPr indent="0" lvl="0" marL="0" rtl="0" algn="ctr">
              <a:spcBef>
                <a:spcPts val="0"/>
              </a:spcBef>
              <a:spcAft>
                <a:spcPts val="0"/>
              </a:spcAft>
              <a:buNone/>
            </a:pPr>
            <a:r>
              <a:t/>
            </a:r>
            <a:endParaRPr sz="1800">
              <a:latin typeface="Comic Sans MS"/>
              <a:ea typeface="Comic Sans MS"/>
              <a:cs typeface="Comic Sans MS"/>
              <a:sym typeface="Comic Sans MS"/>
            </a:endParaRPr>
          </a:p>
        </p:txBody>
      </p:sp>
      <p:cxnSp>
        <p:nvCxnSpPr>
          <p:cNvPr id="371" name="Google Shape;371;p53"/>
          <p:cNvCxnSpPr/>
          <p:nvPr/>
        </p:nvCxnSpPr>
        <p:spPr>
          <a:xfrm>
            <a:off x="1101125" y="862500"/>
            <a:ext cx="3800700" cy="24600"/>
          </a:xfrm>
          <a:prstGeom prst="straightConnector1">
            <a:avLst/>
          </a:prstGeom>
          <a:noFill/>
          <a:ln cap="flat" cmpd="sng" w="9525">
            <a:solidFill>
              <a:srgbClr val="5B0F00"/>
            </a:solidFill>
            <a:prstDash val="solid"/>
            <a:round/>
            <a:headEnd len="med" w="med" type="diamond"/>
            <a:tailEnd len="med" w="med" type="diamond"/>
          </a:ln>
        </p:spPr>
      </p:cxnSp>
      <p:sp>
        <p:nvSpPr>
          <p:cNvPr id="372" name="Google Shape;372;p53"/>
          <p:cNvSpPr txBox="1"/>
          <p:nvPr/>
        </p:nvSpPr>
        <p:spPr>
          <a:xfrm>
            <a:off x="530950" y="941250"/>
            <a:ext cx="7054200" cy="4149000"/>
          </a:xfrm>
          <a:prstGeom prst="rect">
            <a:avLst/>
          </a:prstGeom>
          <a:noFill/>
          <a:ln>
            <a:noFill/>
          </a:ln>
        </p:spPr>
        <p:txBody>
          <a:bodyPr anchorCtr="0" anchor="t" bIns="91425" lIns="91425" spcFirstLastPara="1" rIns="91425" wrap="square" tIns="91425">
            <a:noAutofit/>
          </a:bodyPr>
          <a:lstStyle/>
          <a:p>
            <a:pPr indent="-196850" lvl="0" marL="228600" rtl="0" algn="l">
              <a:lnSpc>
                <a:spcPct val="90000"/>
              </a:lnSpc>
              <a:spcBef>
                <a:spcPts val="1000"/>
              </a:spcBef>
              <a:spcAft>
                <a:spcPts val="0"/>
              </a:spcAft>
              <a:buClr>
                <a:srgbClr val="660033"/>
              </a:buClr>
              <a:buSzPts val="1900"/>
              <a:buFont typeface="Comic Sans MS"/>
              <a:buChar char="⮚"/>
            </a:pPr>
            <a:r>
              <a:rPr lang="en" sz="1900">
                <a:solidFill>
                  <a:srgbClr val="660033"/>
                </a:solidFill>
                <a:latin typeface="Comic Sans MS"/>
                <a:ea typeface="Comic Sans MS"/>
                <a:cs typeface="Comic Sans MS"/>
                <a:sym typeface="Comic Sans MS"/>
              </a:rPr>
              <a:t>Door prizes, Aggie Swag – use your CC Creations Gift Card    </a:t>
            </a:r>
            <a:endParaRPr sz="1900">
              <a:solidFill>
                <a:srgbClr val="660033"/>
              </a:solidFill>
              <a:latin typeface="Comic Sans MS"/>
              <a:ea typeface="Comic Sans MS"/>
              <a:cs typeface="Comic Sans MS"/>
              <a:sym typeface="Comic Sans MS"/>
            </a:endParaRPr>
          </a:p>
          <a:p>
            <a:pPr indent="-196850" lvl="0" marL="228600" rtl="0" algn="l">
              <a:lnSpc>
                <a:spcPct val="90000"/>
              </a:lnSpc>
              <a:spcBef>
                <a:spcPts val="1000"/>
              </a:spcBef>
              <a:spcAft>
                <a:spcPts val="0"/>
              </a:spcAft>
              <a:buClr>
                <a:srgbClr val="660033"/>
              </a:buClr>
              <a:buSzPts val="1900"/>
              <a:buFont typeface="Comic Sans MS"/>
              <a:buChar char="⮚"/>
            </a:pPr>
            <a:r>
              <a:rPr lang="en" sz="1900">
                <a:solidFill>
                  <a:srgbClr val="660033"/>
                </a:solidFill>
                <a:latin typeface="Comic Sans MS"/>
                <a:ea typeface="Comic Sans MS"/>
                <a:cs typeface="Comic Sans MS"/>
                <a:sym typeface="Comic Sans MS"/>
              </a:rPr>
              <a:t>Food, Games</a:t>
            </a:r>
            <a:endParaRPr sz="1900">
              <a:solidFill>
                <a:srgbClr val="660033"/>
              </a:solidFill>
              <a:latin typeface="Comic Sans MS"/>
              <a:ea typeface="Comic Sans MS"/>
              <a:cs typeface="Comic Sans MS"/>
              <a:sym typeface="Comic Sans MS"/>
            </a:endParaRPr>
          </a:p>
          <a:p>
            <a:pPr indent="-196850" lvl="0" marL="228600" rtl="0" algn="l">
              <a:lnSpc>
                <a:spcPct val="90000"/>
              </a:lnSpc>
              <a:spcBef>
                <a:spcPts val="1000"/>
              </a:spcBef>
              <a:spcAft>
                <a:spcPts val="0"/>
              </a:spcAft>
              <a:buClr>
                <a:srgbClr val="660033"/>
              </a:buClr>
              <a:buSzPts val="1900"/>
              <a:buFont typeface="Comic Sans MS"/>
              <a:buChar char="⮚"/>
            </a:pPr>
            <a:r>
              <a:rPr lang="en" sz="1900">
                <a:solidFill>
                  <a:srgbClr val="660033"/>
                </a:solidFill>
                <a:latin typeface="Comic Sans MS"/>
                <a:ea typeface="Comic Sans MS"/>
                <a:cs typeface="Comic Sans MS"/>
                <a:sym typeface="Comic Sans MS"/>
              </a:rPr>
              <a:t>Speakers - </a:t>
            </a:r>
            <a:r>
              <a:rPr lang="en" sz="1900" u="sng">
                <a:solidFill>
                  <a:srgbClr val="0563C1"/>
                </a:solidFill>
                <a:latin typeface="Comic Sans MS"/>
                <a:ea typeface="Comic Sans MS"/>
                <a:cs typeface="Comic Sans MS"/>
                <a:sym typeface="Comic Sans MS"/>
                <a:hlinkClick r:id="rId3">
                  <a:extLst>
                    <a:ext uri="{A12FA001-AC4F-418D-AE19-62706E023703}">
                      <ahyp:hlinkClr val="tx"/>
                    </a:ext>
                  </a:extLst>
                </a:hlinkClick>
              </a:rPr>
              <a:t>https://www.aggienetwork.com/speakersbureau/find/</a:t>
            </a:r>
            <a:endParaRPr sz="1900">
              <a:solidFill>
                <a:srgbClr val="660033"/>
              </a:solidFill>
              <a:latin typeface="Comic Sans MS"/>
              <a:ea typeface="Comic Sans MS"/>
              <a:cs typeface="Comic Sans MS"/>
              <a:sym typeface="Comic Sans MS"/>
            </a:endParaRPr>
          </a:p>
          <a:p>
            <a:pPr indent="-196850" lvl="0" marL="228600" rtl="0" algn="l">
              <a:lnSpc>
                <a:spcPct val="90000"/>
              </a:lnSpc>
              <a:spcBef>
                <a:spcPts val="1000"/>
              </a:spcBef>
              <a:spcAft>
                <a:spcPts val="0"/>
              </a:spcAft>
              <a:buClr>
                <a:srgbClr val="660033"/>
              </a:buClr>
              <a:buSzPts val="1900"/>
              <a:buFont typeface="Comic Sans MS"/>
              <a:buChar char="⮚"/>
            </a:pPr>
            <a:r>
              <a:rPr lang="en" sz="1900">
                <a:solidFill>
                  <a:srgbClr val="660033"/>
                </a:solidFill>
                <a:latin typeface="Comic Sans MS"/>
                <a:ea typeface="Comic Sans MS"/>
                <a:cs typeface="Comic Sans MS"/>
                <a:sym typeface="Comic Sans MS"/>
              </a:rPr>
              <a:t>Social Events</a:t>
            </a:r>
            <a:endParaRPr sz="1900">
              <a:solidFill>
                <a:srgbClr val="660033"/>
              </a:solidFill>
              <a:latin typeface="Comic Sans MS"/>
              <a:ea typeface="Comic Sans MS"/>
              <a:cs typeface="Comic Sans MS"/>
              <a:sym typeface="Comic Sans MS"/>
            </a:endParaRPr>
          </a:p>
          <a:p>
            <a:pPr indent="-196850" lvl="0" marL="228600" rtl="0" algn="l">
              <a:lnSpc>
                <a:spcPct val="90000"/>
              </a:lnSpc>
              <a:spcBef>
                <a:spcPts val="1000"/>
              </a:spcBef>
              <a:spcAft>
                <a:spcPts val="0"/>
              </a:spcAft>
              <a:buClr>
                <a:srgbClr val="660033"/>
              </a:buClr>
              <a:buSzPts val="1900"/>
              <a:buFont typeface="Comic Sans MS"/>
              <a:buChar char="⮚"/>
            </a:pPr>
            <a:r>
              <a:rPr lang="en" sz="1900">
                <a:solidFill>
                  <a:srgbClr val="660033"/>
                </a:solidFill>
                <a:latin typeface="Comic Sans MS"/>
                <a:ea typeface="Comic Sans MS"/>
                <a:cs typeface="Comic Sans MS"/>
                <a:sym typeface="Comic Sans MS"/>
              </a:rPr>
              <a:t>Get to know you “ice breakers”</a:t>
            </a:r>
            <a:endParaRPr sz="1900">
              <a:solidFill>
                <a:schemeClr val="dk1"/>
              </a:solidFill>
              <a:latin typeface="Comic Sans MS"/>
              <a:ea typeface="Comic Sans MS"/>
              <a:cs typeface="Comic Sans MS"/>
              <a:sym typeface="Comic Sans MS"/>
            </a:endParaRPr>
          </a:p>
          <a:p>
            <a:pPr indent="-196850" lvl="1" marL="685800" rtl="0" algn="l">
              <a:lnSpc>
                <a:spcPct val="90000"/>
              </a:lnSpc>
              <a:spcBef>
                <a:spcPts val="500"/>
              </a:spcBef>
              <a:spcAft>
                <a:spcPts val="0"/>
              </a:spcAft>
              <a:buClr>
                <a:srgbClr val="660033"/>
              </a:buClr>
              <a:buSzPts val="1900"/>
              <a:buFont typeface="Comic Sans MS"/>
              <a:buChar char="⮚"/>
            </a:pPr>
            <a:r>
              <a:rPr lang="en" sz="1900">
                <a:solidFill>
                  <a:srgbClr val="660033"/>
                </a:solidFill>
                <a:latin typeface="Comic Sans MS"/>
                <a:ea typeface="Comic Sans MS"/>
                <a:cs typeface="Comic Sans MS"/>
                <a:sym typeface="Comic Sans MS"/>
              </a:rPr>
              <a:t>Talk about your Aggies - majors, class year, dorms, Greek life, on campus/off, Corps of Cadets, etc.</a:t>
            </a:r>
            <a:endParaRPr sz="1900">
              <a:solidFill>
                <a:schemeClr val="dk1"/>
              </a:solidFill>
              <a:latin typeface="Comic Sans MS"/>
              <a:ea typeface="Comic Sans MS"/>
              <a:cs typeface="Comic Sans MS"/>
              <a:sym typeface="Comic Sans MS"/>
            </a:endParaRPr>
          </a:p>
          <a:p>
            <a:pPr indent="-196850" lvl="0" marL="228600" rtl="0" algn="l">
              <a:lnSpc>
                <a:spcPct val="90000"/>
              </a:lnSpc>
              <a:spcBef>
                <a:spcPts val="1000"/>
              </a:spcBef>
              <a:spcAft>
                <a:spcPts val="0"/>
              </a:spcAft>
              <a:buClr>
                <a:srgbClr val="660033"/>
              </a:buClr>
              <a:buSzPts val="1900"/>
              <a:buFont typeface="Comic Sans MS"/>
              <a:buChar char="⮚"/>
            </a:pPr>
            <a:r>
              <a:rPr lang="en" sz="1900">
                <a:solidFill>
                  <a:srgbClr val="660033"/>
                </a:solidFill>
                <a:latin typeface="Comic Sans MS"/>
                <a:ea typeface="Comic Sans MS"/>
                <a:cs typeface="Comic Sans MS"/>
                <a:sym typeface="Comic Sans MS"/>
              </a:rPr>
              <a:t>Review Annual Club Reports - A ton of great ideas!</a:t>
            </a:r>
            <a:endParaRPr sz="1900">
              <a:solidFill>
                <a:schemeClr val="dk1"/>
              </a:solidFill>
              <a:latin typeface="Comic Sans MS"/>
              <a:ea typeface="Comic Sans MS"/>
              <a:cs typeface="Comic Sans MS"/>
              <a:sym typeface="Comic Sans MS"/>
            </a:endParaRPr>
          </a:p>
          <a:p>
            <a:pPr indent="-196850" lvl="1" marL="685800" rtl="0" algn="l">
              <a:lnSpc>
                <a:spcPct val="90000"/>
              </a:lnSpc>
              <a:spcBef>
                <a:spcPts val="500"/>
              </a:spcBef>
              <a:spcAft>
                <a:spcPts val="0"/>
              </a:spcAft>
              <a:buClr>
                <a:schemeClr val="accent1"/>
              </a:buClr>
              <a:buSzPts val="1800"/>
              <a:buFont typeface="Comic Sans MS"/>
              <a:buChar char="⮚"/>
            </a:pPr>
            <a:r>
              <a:rPr lang="en" sz="1800" u="sng">
                <a:solidFill>
                  <a:schemeClr val="accent1"/>
                </a:solidFill>
                <a:latin typeface="Comic Sans MS"/>
                <a:ea typeface="Comic Sans MS"/>
                <a:cs typeface="Comic Sans MS"/>
                <a:sym typeface="Comic Sans MS"/>
                <a:hlinkClick r:id="rId4">
                  <a:extLst>
                    <a:ext uri="{A12FA001-AC4F-418D-AE19-62706E023703}">
                      <ahyp:hlinkClr val="tx"/>
                    </a:ext>
                  </a:extLst>
                </a:hlinkClick>
              </a:rPr>
              <a:t>https://aggiemoms.org/wp-content/uploads/2023/08/2022-2023-Compiled-Annual-Club-Reports-Form-D.pdf</a:t>
            </a:r>
            <a:endParaRPr sz="1800">
              <a:solidFill>
                <a:schemeClr val="accent1"/>
              </a:solidFill>
              <a:latin typeface="Comic Sans MS"/>
              <a:ea typeface="Comic Sans MS"/>
              <a:cs typeface="Comic Sans MS"/>
              <a:sym typeface="Comic Sans MS"/>
            </a:endParaRPr>
          </a:p>
          <a:p>
            <a:pPr indent="0" lvl="0" marL="0" rtl="0" algn="l">
              <a:spcBef>
                <a:spcPts val="0"/>
              </a:spcBef>
              <a:spcAft>
                <a:spcPts val="0"/>
              </a:spcAft>
              <a:buNone/>
            </a:pPr>
            <a:r>
              <a:t/>
            </a:r>
            <a:endParaRPr sz="100">
              <a:solidFill>
                <a:srgbClr val="5B0F00"/>
              </a:solidFill>
              <a:latin typeface="Frank Ruhl Libre"/>
              <a:ea typeface="Frank Ruhl Libre"/>
              <a:cs typeface="Frank Ruhl Libre"/>
              <a:sym typeface="Frank Ruhl Libre"/>
            </a:endParaRPr>
          </a:p>
        </p:txBody>
      </p:sp>
      <p:pic>
        <p:nvPicPr>
          <p:cNvPr id="373" name="Google Shape;373;p53" title="3D Blame Game Meeting | Linkware Freebie Image use it howeve… | Flickr"/>
          <p:cNvPicPr preferRelativeResize="0"/>
          <p:nvPr/>
        </p:nvPicPr>
        <p:blipFill>
          <a:blip r:embed="rId5">
            <a:alphaModFix/>
          </a:blip>
          <a:stretch>
            <a:fillRect/>
          </a:stretch>
        </p:blipFill>
        <p:spPr>
          <a:xfrm>
            <a:off x="7103950" y="1338300"/>
            <a:ext cx="1819400" cy="18194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54"/>
          <p:cNvSpPr txBox="1"/>
          <p:nvPr>
            <p:ph type="title"/>
          </p:nvPr>
        </p:nvSpPr>
        <p:spPr>
          <a:xfrm>
            <a:off x="345975" y="30775"/>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latin typeface="Comic Sans MS"/>
                <a:ea typeface="Comic Sans MS"/>
                <a:cs typeface="Comic Sans MS"/>
                <a:sym typeface="Comic Sans MS"/>
              </a:rPr>
              <a:t>Resources</a:t>
            </a:r>
            <a:endParaRPr>
              <a:latin typeface="Comic Sans MS"/>
              <a:ea typeface="Comic Sans MS"/>
              <a:cs typeface="Comic Sans MS"/>
              <a:sym typeface="Comic Sans MS"/>
            </a:endParaRPr>
          </a:p>
        </p:txBody>
      </p:sp>
      <p:sp>
        <p:nvSpPr>
          <p:cNvPr id="379" name="Google Shape;379;p54"/>
          <p:cNvSpPr txBox="1"/>
          <p:nvPr/>
        </p:nvSpPr>
        <p:spPr>
          <a:xfrm>
            <a:off x="513975" y="726625"/>
            <a:ext cx="8352600" cy="3232500"/>
          </a:xfrm>
          <a:prstGeom prst="rect">
            <a:avLst/>
          </a:prstGeom>
          <a:noFill/>
          <a:ln>
            <a:noFill/>
          </a:ln>
        </p:spPr>
        <p:txBody>
          <a:bodyPr anchorCtr="0" anchor="t" bIns="91425" lIns="91425" spcFirstLastPara="1" rIns="91425" wrap="square" tIns="91425">
            <a:spAutoFit/>
          </a:bodyPr>
          <a:lstStyle/>
          <a:p>
            <a:pPr indent="-342900" lvl="0" marL="457200" rtl="0" algn="l">
              <a:lnSpc>
                <a:spcPct val="90000"/>
              </a:lnSpc>
              <a:spcBef>
                <a:spcPts val="0"/>
              </a:spcBef>
              <a:spcAft>
                <a:spcPts val="0"/>
              </a:spcAft>
              <a:buClr>
                <a:schemeClr val="lt1"/>
              </a:buClr>
              <a:buSzPts val="1800"/>
              <a:buFont typeface="Comic Sans MS"/>
              <a:buChar char="●"/>
            </a:pPr>
            <a:r>
              <a:rPr lang="en" sz="1800">
                <a:solidFill>
                  <a:schemeClr val="lt1"/>
                </a:solidFill>
                <a:latin typeface="Comic Sans MS"/>
                <a:ea typeface="Comic Sans MS"/>
                <a:cs typeface="Comic Sans MS"/>
                <a:sym typeface="Comic Sans MS"/>
              </a:rPr>
              <a:t>aggiemoms.org – </a:t>
            </a:r>
            <a:r>
              <a:rPr lang="en" sz="1800" u="sng">
                <a:solidFill>
                  <a:schemeClr val="lt1"/>
                </a:solidFill>
                <a:latin typeface="Comic Sans MS"/>
                <a:ea typeface="Comic Sans MS"/>
                <a:cs typeface="Comic Sans MS"/>
                <a:sym typeface="Comic Sans MS"/>
                <a:hlinkClick r:id="rId3">
                  <a:extLst>
                    <a:ext uri="{A12FA001-AC4F-418D-AE19-62706E023703}">
                      <ahyp:hlinkClr val="tx"/>
                    </a:ext>
                  </a:extLst>
                </a:hlinkClick>
              </a:rPr>
              <a:t>electronicinfo@aggiemoms.or</a:t>
            </a:r>
            <a:r>
              <a:rPr lang="en" sz="1800" u="sng">
                <a:solidFill>
                  <a:schemeClr val="lt1"/>
                </a:solidFill>
                <a:latin typeface="Comic Sans MS"/>
                <a:ea typeface="Comic Sans MS"/>
                <a:cs typeface="Comic Sans MS"/>
                <a:sym typeface="Comic Sans MS"/>
              </a:rPr>
              <a:t>g</a:t>
            </a:r>
            <a:endParaRPr sz="1800" u="sng">
              <a:solidFill>
                <a:schemeClr val="lt1"/>
              </a:solidFill>
              <a:latin typeface="Comic Sans MS"/>
              <a:ea typeface="Comic Sans MS"/>
              <a:cs typeface="Comic Sans MS"/>
              <a:sym typeface="Comic Sans MS"/>
            </a:endParaRPr>
          </a:p>
          <a:p>
            <a:pPr indent="0" lvl="0" marL="457200" rtl="0" algn="l">
              <a:lnSpc>
                <a:spcPct val="90000"/>
              </a:lnSpc>
              <a:spcBef>
                <a:spcPts val="0"/>
              </a:spcBef>
              <a:spcAft>
                <a:spcPts val="0"/>
              </a:spcAft>
              <a:buNone/>
            </a:pPr>
            <a:r>
              <a:t/>
            </a:r>
            <a:endParaRPr sz="1800" u="sng">
              <a:solidFill>
                <a:schemeClr val="lt1"/>
              </a:solidFill>
              <a:latin typeface="Comic Sans MS"/>
              <a:ea typeface="Comic Sans MS"/>
              <a:cs typeface="Comic Sans MS"/>
              <a:sym typeface="Comic Sans MS"/>
            </a:endParaRPr>
          </a:p>
          <a:p>
            <a:pPr indent="-342900" lvl="0" marL="457200" rtl="0" algn="l">
              <a:lnSpc>
                <a:spcPct val="90000"/>
              </a:lnSpc>
              <a:spcBef>
                <a:spcPts val="0"/>
              </a:spcBef>
              <a:spcAft>
                <a:spcPts val="0"/>
              </a:spcAft>
              <a:buClr>
                <a:schemeClr val="lt1"/>
              </a:buClr>
              <a:buSzPts val="1800"/>
              <a:buFont typeface="Comic Sans MS"/>
              <a:buChar char="●"/>
            </a:pPr>
            <a:r>
              <a:rPr lang="en" sz="1800">
                <a:solidFill>
                  <a:schemeClr val="lt1"/>
                </a:solidFill>
                <a:latin typeface="Comic Sans MS"/>
                <a:ea typeface="Comic Sans MS"/>
                <a:cs typeface="Comic Sans MS"/>
                <a:sym typeface="Comic Sans MS"/>
              </a:rPr>
              <a:t>Social Media -</a:t>
            </a:r>
            <a:r>
              <a:rPr lang="en" sz="1800" u="sng">
                <a:solidFill>
                  <a:schemeClr val="lt1"/>
                </a:solidFill>
                <a:latin typeface="Comic Sans MS"/>
                <a:ea typeface="Comic Sans MS"/>
                <a:cs typeface="Comic Sans MS"/>
                <a:sym typeface="Comic Sans MS"/>
                <a:hlinkClick r:id="rId4">
                  <a:extLst>
                    <a:ext uri="{A12FA001-AC4F-418D-AE19-62706E023703}">
                      <ahyp:hlinkClr val="tx"/>
                    </a:ext>
                  </a:extLst>
                </a:hlinkClick>
              </a:rPr>
              <a:t>socialmedia@aggiemoms.org</a:t>
            </a:r>
            <a:endParaRPr sz="1800">
              <a:solidFill>
                <a:schemeClr val="lt1"/>
              </a:solidFill>
              <a:latin typeface="Comic Sans MS"/>
              <a:ea typeface="Comic Sans MS"/>
              <a:cs typeface="Comic Sans MS"/>
              <a:sym typeface="Comic Sans MS"/>
            </a:endParaRPr>
          </a:p>
          <a:p>
            <a:pPr indent="0" lvl="0" marL="457200" rtl="0" algn="l">
              <a:lnSpc>
                <a:spcPct val="90000"/>
              </a:lnSpc>
              <a:spcBef>
                <a:spcPts val="0"/>
              </a:spcBef>
              <a:spcAft>
                <a:spcPts val="0"/>
              </a:spcAft>
              <a:buNone/>
            </a:pPr>
            <a:r>
              <a:t/>
            </a:r>
            <a:endParaRPr sz="1800">
              <a:solidFill>
                <a:schemeClr val="lt1"/>
              </a:solidFill>
              <a:latin typeface="Comic Sans MS"/>
              <a:ea typeface="Comic Sans MS"/>
              <a:cs typeface="Comic Sans MS"/>
              <a:sym typeface="Comic Sans MS"/>
            </a:endParaRPr>
          </a:p>
          <a:p>
            <a:pPr indent="-342900" lvl="0" marL="457200" rtl="0" algn="l">
              <a:lnSpc>
                <a:spcPct val="100000"/>
              </a:lnSpc>
              <a:spcBef>
                <a:spcPts val="0"/>
              </a:spcBef>
              <a:spcAft>
                <a:spcPts val="0"/>
              </a:spcAft>
              <a:buClr>
                <a:schemeClr val="lt1"/>
              </a:buClr>
              <a:buSzPts val="1800"/>
              <a:buFont typeface="Comic Sans MS"/>
              <a:buChar char="●"/>
            </a:pPr>
            <a:r>
              <a:rPr lang="en" sz="1800">
                <a:solidFill>
                  <a:schemeClr val="lt1"/>
                </a:solidFill>
                <a:latin typeface="Comic Sans MS"/>
                <a:ea typeface="Comic Sans MS"/>
                <a:cs typeface="Comic Sans MS"/>
                <a:sym typeface="Comic Sans MS"/>
              </a:rPr>
              <a:t>Constant Contact – </a:t>
            </a:r>
            <a:r>
              <a:rPr lang="en" sz="1800" u="sng">
                <a:solidFill>
                  <a:schemeClr val="lt1"/>
                </a:solidFill>
                <a:latin typeface="Comic Sans MS"/>
                <a:ea typeface="Comic Sans MS"/>
                <a:cs typeface="Comic Sans MS"/>
                <a:sym typeface="Comic Sans MS"/>
                <a:hlinkClick r:id="rId5">
                  <a:extLst>
                    <a:ext uri="{A12FA001-AC4F-418D-AE19-62706E023703}">
                      <ahyp:hlinkClr val="tx"/>
                    </a:ext>
                  </a:extLst>
                </a:hlinkClick>
              </a:rPr>
              <a:t>chiefofstaff@aggiemoms.org</a:t>
            </a:r>
            <a:r>
              <a:rPr lang="en" sz="1800">
                <a:solidFill>
                  <a:schemeClr val="lt1"/>
                </a:solidFill>
                <a:latin typeface="Comic Sans MS"/>
                <a:ea typeface="Comic Sans MS"/>
                <a:cs typeface="Comic Sans MS"/>
                <a:sym typeface="Comic Sans MS"/>
              </a:rPr>
              <a:t>	</a:t>
            </a:r>
            <a:endParaRPr sz="1800">
              <a:solidFill>
                <a:schemeClr val="lt1"/>
              </a:solidFill>
              <a:latin typeface="Comic Sans MS"/>
              <a:ea typeface="Comic Sans MS"/>
              <a:cs typeface="Comic Sans MS"/>
              <a:sym typeface="Comic Sans MS"/>
            </a:endParaRPr>
          </a:p>
          <a:p>
            <a:pPr indent="-342900" lvl="1" marL="914400" rtl="0" algn="l">
              <a:lnSpc>
                <a:spcPct val="100000"/>
              </a:lnSpc>
              <a:spcBef>
                <a:spcPts val="0"/>
              </a:spcBef>
              <a:spcAft>
                <a:spcPts val="0"/>
              </a:spcAft>
              <a:buClr>
                <a:schemeClr val="lt1"/>
              </a:buClr>
              <a:buSzPts val="1800"/>
              <a:buFont typeface="Comic Sans MS"/>
              <a:buChar char="○"/>
            </a:pPr>
            <a:r>
              <a:rPr lang="en" sz="1800">
                <a:solidFill>
                  <a:schemeClr val="lt1"/>
                </a:solidFill>
                <a:latin typeface="Comic Sans MS"/>
                <a:ea typeface="Comic Sans MS"/>
                <a:cs typeface="Comic Sans MS"/>
                <a:sym typeface="Comic Sans MS"/>
              </a:rPr>
              <a:t>Please share with your club – </a:t>
            </a:r>
            <a:r>
              <a:rPr i="1" lang="en" sz="1800">
                <a:solidFill>
                  <a:schemeClr val="lt1"/>
                </a:solidFill>
                <a:latin typeface="Comic Sans MS"/>
                <a:ea typeface="Comic Sans MS"/>
                <a:cs typeface="Comic Sans MS"/>
                <a:sym typeface="Comic Sans MS"/>
              </a:rPr>
              <a:t>specify do not unsubscribe</a:t>
            </a:r>
            <a:endParaRPr i="1" sz="1800">
              <a:solidFill>
                <a:schemeClr val="lt1"/>
              </a:solidFill>
              <a:latin typeface="Comic Sans MS"/>
              <a:ea typeface="Comic Sans MS"/>
              <a:cs typeface="Comic Sans MS"/>
              <a:sym typeface="Comic Sans MS"/>
            </a:endParaRPr>
          </a:p>
          <a:p>
            <a:pPr indent="0" lvl="0" marL="914400" rtl="0" algn="l">
              <a:lnSpc>
                <a:spcPct val="90000"/>
              </a:lnSpc>
              <a:spcBef>
                <a:spcPts val="0"/>
              </a:spcBef>
              <a:spcAft>
                <a:spcPts val="0"/>
              </a:spcAft>
              <a:buNone/>
            </a:pPr>
            <a:r>
              <a:t/>
            </a:r>
            <a:endParaRPr i="1" sz="1800">
              <a:solidFill>
                <a:schemeClr val="lt1"/>
              </a:solidFill>
              <a:latin typeface="Comic Sans MS"/>
              <a:ea typeface="Comic Sans MS"/>
              <a:cs typeface="Comic Sans MS"/>
              <a:sym typeface="Comic Sans MS"/>
            </a:endParaRPr>
          </a:p>
          <a:p>
            <a:pPr indent="-342900" lvl="0" marL="457200" rtl="0" algn="l">
              <a:lnSpc>
                <a:spcPct val="90000"/>
              </a:lnSpc>
              <a:spcBef>
                <a:spcPts val="0"/>
              </a:spcBef>
              <a:spcAft>
                <a:spcPts val="0"/>
              </a:spcAft>
              <a:buClr>
                <a:schemeClr val="lt1"/>
              </a:buClr>
              <a:buSzPts val="1800"/>
              <a:buFont typeface="Comic Sans MS"/>
              <a:buChar char="●"/>
            </a:pPr>
            <a:r>
              <a:rPr lang="en" sz="1800">
                <a:solidFill>
                  <a:schemeClr val="lt1"/>
                </a:solidFill>
                <a:latin typeface="Comic Sans MS"/>
                <a:ea typeface="Comic Sans MS"/>
                <a:cs typeface="Comic Sans MS"/>
                <a:sym typeface="Comic Sans MS"/>
              </a:rPr>
              <a:t>App – Aggie Moms of TAMU</a:t>
            </a:r>
            <a:endParaRPr sz="1800">
              <a:solidFill>
                <a:schemeClr val="lt1"/>
              </a:solidFill>
              <a:latin typeface="Comic Sans MS"/>
              <a:ea typeface="Comic Sans MS"/>
              <a:cs typeface="Comic Sans MS"/>
              <a:sym typeface="Comic Sans MS"/>
            </a:endParaRPr>
          </a:p>
          <a:p>
            <a:pPr indent="0" lvl="0" marL="457200" rtl="0" algn="l">
              <a:lnSpc>
                <a:spcPct val="90000"/>
              </a:lnSpc>
              <a:spcBef>
                <a:spcPts val="0"/>
              </a:spcBef>
              <a:spcAft>
                <a:spcPts val="0"/>
              </a:spcAft>
              <a:buNone/>
            </a:pPr>
            <a:r>
              <a:t/>
            </a:r>
            <a:endParaRPr sz="1800">
              <a:solidFill>
                <a:schemeClr val="lt1"/>
              </a:solidFill>
              <a:latin typeface="Comic Sans MS"/>
              <a:ea typeface="Comic Sans MS"/>
              <a:cs typeface="Comic Sans MS"/>
              <a:sym typeface="Comic Sans MS"/>
            </a:endParaRPr>
          </a:p>
          <a:p>
            <a:pPr indent="-342900" lvl="0" marL="457200" rtl="0" algn="l">
              <a:lnSpc>
                <a:spcPct val="90000"/>
              </a:lnSpc>
              <a:spcBef>
                <a:spcPts val="0"/>
              </a:spcBef>
              <a:spcAft>
                <a:spcPts val="0"/>
              </a:spcAft>
              <a:buClr>
                <a:schemeClr val="lt1"/>
              </a:buClr>
              <a:buSzPts val="1800"/>
              <a:buFont typeface="Comic Sans MS"/>
              <a:buChar char="●"/>
            </a:pPr>
            <a:r>
              <a:rPr lang="en" sz="1800">
                <a:solidFill>
                  <a:schemeClr val="lt1"/>
                </a:solidFill>
                <a:latin typeface="Comic Sans MS"/>
                <a:ea typeface="Comic Sans MS"/>
                <a:cs typeface="Comic Sans MS"/>
                <a:sym typeface="Comic Sans MS"/>
              </a:rPr>
              <a:t>Federation Liaison – can be a lot of help</a:t>
            </a:r>
            <a:endParaRPr sz="1800">
              <a:solidFill>
                <a:schemeClr val="lt1"/>
              </a:solidFill>
              <a:latin typeface="Comic Sans MS"/>
              <a:ea typeface="Comic Sans MS"/>
              <a:cs typeface="Comic Sans MS"/>
              <a:sym typeface="Comic Sans MS"/>
            </a:endParaRPr>
          </a:p>
          <a:p>
            <a:pPr indent="0" lvl="0" marL="457200" rtl="0" algn="l">
              <a:lnSpc>
                <a:spcPct val="90000"/>
              </a:lnSpc>
              <a:spcBef>
                <a:spcPts val="0"/>
              </a:spcBef>
              <a:spcAft>
                <a:spcPts val="0"/>
              </a:spcAft>
              <a:buNone/>
            </a:pPr>
            <a:r>
              <a:t/>
            </a:r>
            <a:endParaRPr sz="1800">
              <a:solidFill>
                <a:schemeClr val="lt1"/>
              </a:solidFill>
              <a:latin typeface="Comic Sans MS"/>
              <a:ea typeface="Comic Sans MS"/>
              <a:cs typeface="Comic Sans MS"/>
              <a:sym typeface="Comic Sans MS"/>
            </a:endParaRPr>
          </a:p>
          <a:p>
            <a:pPr indent="-342900" lvl="0" marL="457200" rtl="0" algn="l">
              <a:lnSpc>
                <a:spcPct val="90000"/>
              </a:lnSpc>
              <a:spcBef>
                <a:spcPts val="0"/>
              </a:spcBef>
              <a:spcAft>
                <a:spcPts val="0"/>
              </a:spcAft>
              <a:buClr>
                <a:schemeClr val="lt1"/>
              </a:buClr>
              <a:buSzPts val="1800"/>
              <a:buFont typeface="Comic Sans MS"/>
              <a:buChar char="●"/>
            </a:pPr>
            <a:r>
              <a:rPr lang="en" sz="1800">
                <a:solidFill>
                  <a:schemeClr val="lt1"/>
                </a:solidFill>
                <a:latin typeface="Comic Sans MS"/>
                <a:ea typeface="Comic Sans MS"/>
                <a:cs typeface="Comic Sans MS"/>
                <a:sym typeface="Comic Sans MS"/>
              </a:rPr>
              <a:t>Aggie Mom University – On website</a:t>
            </a:r>
            <a:endParaRPr sz="1800">
              <a:solidFill>
                <a:schemeClr val="lt1"/>
              </a:solidFill>
              <a:latin typeface="Comic Sans MS"/>
              <a:ea typeface="Comic Sans MS"/>
              <a:cs typeface="Comic Sans MS"/>
              <a:sym typeface="Comic Sans M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55"/>
          <p:cNvSpPr txBox="1"/>
          <p:nvPr>
            <p:ph idx="1" type="body"/>
          </p:nvPr>
        </p:nvSpPr>
        <p:spPr>
          <a:xfrm>
            <a:off x="209525" y="222500"/>
            <a:ext cx="5998800" cy="60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600">
                <a:latin typeface="Comic Sans MS"/>
                <a:ea typeface="Comic Sans MS"/>
                <a:cs typeface="Comic Sans MS"/>
                <a:sym typeface="Comic Sans MS"/>
              </a:rPr>
              <a:t>Aggie Mom Brags</a:t>
            </a:r>
            <a:endParaRPr sz="3600">
              <a:latin typeface="Comic Sans MS"/>
              <a:ea typeface="Comic Sans MS"/>
              <a:cs typeface="Comic Sans MS"/>
              <a:sym typeface="Comic Sans MS"/>
            </a:endParaRPr>
          </a:p>
        </p:txBody>
      </p:sp>
      <p:sp>
        <p:nvSpPr>
          <p:cNvPr id="385" name="Google Shape;385;p55"/>
          <p:cNvSpPr txBox="1"/>
          <p:nvPr>
            <p:ph idx="2" type="body"/>
          </p:nvPr>
        </p:nvSpPr>
        <p:spPr>
          <a:xfrm>
            <a:off x="335175" y="1042025"/>
            <a:ext cx="8549700" cy="3325800"/>
          </a:xfrm>
          <a:prstGeom prst="rect">
            <a:avLst/>
          </a:prstGeom>
        </p:spPr>
        <p:txBody>
          <a:bodyPr anchorCtr="0" anchor="t" bIns="91425" lIns="91425" spcFirstLastPara="1" rIns="91425" wrap="square" tIns="91425">
            <a:normAutofit fontScale="92500" lnSpcReduction="20000"/>
          </a:bodyPr>
          <a:lstStyle/>
          <a:p>
            <a:pPr indent="-369570" lvl="0" marL="457200" rtl="0" algn="l">
              <a:lnSpc>
                <a:spcPct val="100000"/>
              </a:lnSpc>
              <a:spcBef>
                <a:spcPts val="1000"/>
              </a:spcBef>
              <a:spcAft>
                <a:spcPts val="0"/>
              </a:spcAft>
              <a:buClr>
                <a:srgbClr val="660033"/>
              </a:buClr>
              <a:buSzPct val="100000"/>
              <a:buFont typeface="Comic Sans MS"/>
              <a:buChar char="★"/>
            </a:pPr>
            <a:r>
              <a:rPr lang="en" sz="2400">
                <a:solidFill>
                  <a:srgbClr val="660033"/>
                </a:solidFill>
                <a:latin typeface="Comic Sans MS"/>
                <a:ea typeface="Comic Sans MS"/>
                <a:cs typeface="Comic Sans MS"/>
                <a:sym typeface="Comic Sans MS"/>
              </a:rPr>
              <a:t>Over $8.8 million has been returned to the University in the form of Scholarships and Support of Student Organizations in the last 19 years!</a:t>
            </a:r>
            <a:endParaRPr sz="2400">
              <a:solidFill>
                <a:schemeClr val="dk1"/>
              </a:solidFill>
              <a:latin typeface="Comic Sans MS"/>
              <a:ea typeface="Comic Sans MS"/>
              <a:cs typeface="Comic Sans MS"/>
              <a:sym typeface="Comic Sans MS"/>
            </a:endParaRPr>
          </a:p>
          <a:p>
            <a:pPr indent="-369570" lvl="0" marL="457200" rtl="0" algn="l">
              <a:lnSpc>
                <a:spcPct val="100000"/>
              </a:lnSpc>
              <a:spcBef>
                <a:spcPts val="1000"/>
              </a:spcBef>
              <a:spcAft>
                <a:spcPts val="0"/>
              </a:spcAft>
              <a:buClr>
                <a:srgbClr val="660033"/>
              </a:buClr>
              <a:buSzPct val="100000"/>
              <a:buFont typeface="Comic Sans MS"/>
              <a:buChar char="★"/>
            </a:pPr>
            <a:r>
              <a:rPr lang="en" sz="2400">
                <a:solidFill>
                  <a:srgbClr val="660033"/>
                </a:solidFill>
                <a:latin typeface="Comic Sans MS"/>
                <a:ea typeface="Comic Sans MS"/>
                <a:cs typeface="Comic Sans MS"/>
                <a:sym typeface="Comic Sans MS"/>
              </a:rPr>
              <a:t>In the year 22-23</a:t>
            </a:r>
            <a:endParaRPr sz="2400">
              <a:solidFill>
                <a:srgbClr val="660033"/>
              </a:solidFill>
              <a:latin typeface="Comic Sans MS"/>
              <a:ea typeface="Comic Sans MS"/>
              <a:cs typeface="Comic Sans MS"/>
              <a:sym typeface="Comic Sans MS"/>
            </a:endParaRPr>
          </a:p>
          <a:p>
            <a:pPr indent="-369569" lvl="1" marL="914400" rtl="0" algn="l">
              <a:lnSpc>
                <a:spcPct val="100000"/>
              </a:lnSpc>
              <a:spcBef>
                <a:spcPts val="1000"/>
              </a:spcBef>
              <a:spcAft>
                <a:spcPts val="0"/>
              </a:spcAft>
              <a:buClr>
                <a:srgbClr val="660033"/>
              </a:buClr>
              <a:buSzPct val="100000"/>
              <a:buFont typeface="Comic Sans MS"/>
              <a:buChar char="○"/>
            </a:pPr>
            <a:r>
              <a:rPr lang="en" sz="2400">
                <a:solidFill>
                  <a:srgbClr val="660033"/>
                </a:solidFill>
                <a:latin typeface="Comic Sans MS"/>
                <a:ea typeface="Comic Sans MS"/>
                <a:cs typeface="Comic Sans MS"/>
                <a:sym typeface="Comic Sans MS"/>
              </a:rPr>
              <a:t>$863,010 in Scholarships</a:t>
            </a:r>
            <a:endParaRPr sz="2400">
              <a:solidFill>
                <a:srgbClr val="660033"/>
              </a:solidFill>
              <a:latin typeface="Comic Sans MS"/>
              <a:ea typeface="Comic Sans MS"/>
              <a:cs typeface="Comic Sans MS"/>
              <a:sym typeface="Comic Sans MS"/>
            </a:endParaRPr>
          </a:p>
          <a:p>
            <a:pPr indent="-369569" lvl="1" marL="914400" rtl="0" algn="l">
              <a:lnSpc>
                <a:spcPct val="100000"/>
              </a:lnSpc>
              <a:spcBef>
                <a:spcPts val="1000"/>
              </a:spcBef>
              <a:spcAft>
                <a:spcPts val="0"/>
              </a:spcAft>
              <a:buClr>
                <a:srgbClr val="660033"/>
              </a:buClr>
              <a:buSzPct val="100000"/>
              <a:buFont typeface="Comic Sans MS"/>
              <a:buChar char="○"/>
            </a:pPr>
            <a:r>
              <a:rPr lang="en" sz="2400">
                <a:solidFill>
                  <a:srgbClr val="660033"/>
                </a:solidFill>
                <a:latin typeface="Comic Sans MS"/>
                <a:ea typeface="Comic Sans MS"/>
                <a:cs typeface="Comic Sans MS"/>
                <a:sym typeface="Comic Sans MS"/>
              </a:rPr>
              <a:t>$107,813 in Student Organizations</a:t>
            </a:r>
            <a:endParaRPr sz="2400">
              <a:solidFill>
                <a:srgbClr val="660033"/>
              </a:solidFill>
              <a:latin typeface="Comic Sans MS"/>
              <a:ea typeface="Comic Sans MS"/>
              <a:cs typeface="Comic Sans MS"/>
              <a:sym typeface="Comic Sans MS"/>
            </a:endParaRPr>
          </a:p>
          <a:p>
            <a:pPr indent="-369569" lvl="1" marL="914400" rtl="0" algn="l">
              <a:lnSpc>
                <a:spcPct val="100000"/>
              </a:lnSpc>
              <a:spcBef>
                <a:spcPts val="1000"/>
              </a:spcBef>
              <a:spcAft>
                <a:spcPts val="0"/>
              </a:spcAft>
              <a:buClr>
                <a:srgbClr val="660033"/>
              </a:buClr>
              <a:buSzPct val="100000"/>
              <a:buFont typeface="Comic Sans MS"/>
              <a:buChar char="○"/>
            </a:pPr>
            <a:r>
              <a:rPr lang="en" sz="2400">
                <a:solidFill>
                  <a:srgbClr val="660033"/>
                </a:solidFill>
                <a:latin typeface="Comic Sans MS"/>
                <a:ea typeface="Comic Sans MS"/>
                <a:cs typeface="Comic Sans MS"/>
                <a:sym typeface="Comic Sans MS"/>
              </a:rPr>
              <a:t>113 Clubs</a:t>
            </a:r>
            <a:endParaRPr sz="2400">
              <a:solidFill>
                <a:srgbClr val="660033"/>
              </a:solidFill>
              <a:latin typeface="Comic Sans MS"/>
              <a:ea typeface="Comic Sans MS"/>
              <a:cs typeface="Comic Sans MS"/>
              <a:sym typeface="Comic Sans MS"/>
            </a:endParaRPr>
          </a:p>
          <a:p>
            <a:pPr indent="-369569" lvl="1" marL="914400" rtl="0" algn="l">
              <a:lnSpc>
                <a:spcPct val="100000"/>
              </a:lnSpc>
              <a:spcBef>
                <a:spcPts val="1000"/>
              </a:spcBef>
              <a:spcAft>
                <a:spcPts val="0"/>
              </a:spcAft>
              <a:buClr>
                <a:srgbClr val="660033"/>
              </a:buClr>
              <a:buSzPct val="100000"/>
              <a:buFont typeface="Comic Sans MS"/>
              <a:buChar char="○"/>
            </a:pPr>
            <a:r>
              <a:rPr lang="en" sz="2400">
                <a:solidFill>
                  <a:srgbClr val="660033"/>
                </a:solidFill>
                <a:latin typeface="Comic Sans MS"/>
                <a:ea typeface="Comic Sans MS"/>
                <a:cs typeface="Comic Sans MS"/>
                <a:sym typeface="Comic Sans MS"/>
              </a:rPr>
              <a:t>7,100+ Members</a:t>
            </a:r>
            <a:endParaRPr sz="2400">
              <a:solidFill>
                <a:srgbClr val="660033"/>
              </a:solidFill>
              <a:latin typeface="Comic Sans MS"/>
              <a:ea typeface="Comic Sans MS"/>
              <a:cs typeface="Comic Sans MS"/>
              <a:sym typeface="Comic Sans MS"/>
            </a:endParaRPr>
          </a:p>
          <a:p>
            <a:pPr indent="0" lvl="0" marL="0" rtl="0" algn="l">
              <a:spcBef>
                <a:spcPts val="0"/>
              </a:spcBef>
              <a:spcAft>
                <a:spcPts val="120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56"/>
          <p:cNvSpPr txBox="1"/>
          <p:nvPr/>
        </p:nvSpPr>
        <p:spPr>
          <a:xfrm>
            <a:off x="221250" y="899250"/>
            <a:ext cx="7138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rgbClr val="5B0F00"/>
              </a:solidFill>
              <a:latin typeface="Frank Ruhl Libre"/>
              <a:ea typeface="Frank Ruhl Libre"/>
              <a:cs typeface="Frank Ruhl Libre"/>
              <a:sym typeface="Frank Ruhl Libre"/>
            </a:endParaRPr>
          </a:p>
        </p:txBody>
      </p:sp>
      <p:sp>
        <p:nvSpPr>
          <p:cNvPr id="391" name="Google Shape;391;p56"/>
          <p:cNvSpPr txBox="1"/>
          <p:nvPr>
            <p:ph type="title"/>
          </p:nvPr>
        </p:nvSpPr>
        <p:spPr>
          <a:xfrm>
            <a:off x="1454700" y="1402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3120"/>
              <a:t>Importance of Forms &amp; Reports</a:t>
            </a:r>
            <a:endParaRPr sz="3120"/>
          </a:p>
        </p:txBody>
      </p:sp>
      <p:sp>
        <p:nvSpPr>
          <p:cNvPr id="392" name="Google Shape;392;p56"/>
          <p:cNvSpPr txBox="1"/>
          <p:nvPr/>
        </p:nvSpPr>
        <p:spPr>
          <a:xfrm>
            <a:off x="833975" y="975850"/>
            <a:ext cx="7756200" cy="4416000"/>
          </a:xfrm>
          <a:prstGeom prst="rect">
            <a:avLst/>
          </a:prstGeom>
          <a:noFill/>
          <a:ln>
            <a:noFill/>
          </a:ln>
        </p:spPr>
        <p:txBody>
          <a:bodyPr anchorCtr="0" anchor="t" bIns="91425" lIns="91425" spcFirstLastPara="1" rIns="91425" wrap="square" tIns="91425">
            <a:spAutoFit/>
          </a:bodyPr>
          <a:lstStyle/>
          <a:p>
            <a:pPr indent="-342900" lvl="0" marL="457200" rtl="0" algn="l">
              <a:lnSpc>
                <a:spcPct val="90000"/>
              </a:lnSpc>
              <a:spcBef>
                <a:spcPts val="1000"/>
              </a:spcBef>
              <a:spcAft>
                <a:spcPts val="0"/>
              </a:spcAft>
              <a:buClr>
                <a:srgbClr val="660033"/>
              </a:buClr>
              <a:buSzPts val="1800"/>
              <a:buFont typeface="Comic Sans MS"/>
              <a:buChar char="★"/>
            </a:pPr>
            <a:r>
              <a:rPr lang="en" sz="1800">
                <a:solidFill>
                  <a:srgbClr val="660033"/>
                </a:solidFill>
                <a:latin typeface="Comic Sans MS"/>
                <a:ea typeface="Comic Sans MS"/>
                <a:cs typeface="Comic Sans MS"/>
                <a:sym typeface="Comic Sans MS"/>
              </a:rPr>
              <a:t>Familiarize yourself with the Forms and Due Dates to remain in “Good Standing” with the Federation, we all have deadlines and responsibilities.</a:t>
            </a:r>
            <a:endParaRPr sz="1800">
              <a:solidFill>
                <a:srgbClr val="660033"/>
              </a:solidFill>
              <a:latin typeface="Comic Sans MS"/>
              <a:ea typeface="Comic Sans MS"/>
              <a:cs typeface="Comic Sans MS"/>
              <a:sym typeface="Comic Sans MS"/>
            </a:endParaRPr>
          </a:p>
          <a:p>
            <a:pPr indent="-342900" lvl="1" marL="914400" rtl="0" algn="l">
              <a:lnSpc>
                <a:spcPct val="90000"/>
              </a:lnSpc>
              <a:spcBef>
                <a:spcPts val="1000"/>
              </a:spcBef>
              <a:spcAft>
                <a:spcPts val="0"/>
              </a:spcAft>
              <a:buClr>
                <a:srgbClr val="660033"/>
              </a:buClr>
              <a:buSzPts val="1800"/>
              <a:buFont typeface="Comic Sans MS"/>
              <a:buChar char="○"/>
            </a:pPr>
            <a:r>
              <a:rPr lang="en" sz="1800">
                <a:solidFill>
                  <a:srgbClr val="660033"/>
                </a:solidFill>
                <a:latin typeface="Comic Sans MS"/>
                <a:ea typeface="Comic Sans MS"/>
                <a:cs typeface="Comic Sans MS"/>
                <a:sym typeface="Comic Sans MS"/>
              </a:rPr>
              <a:t>Aggie Mom University has videos regarding Forms</a:t>
            </a:r>
            <a:endParaRPr sz="1800">
              <a:solidFill>
                <a:srgbClr val="660033"/>
              </a:solidFill>
              <a:latin typeface="Comic Sans MS"/>
              <a:ea typeface="Comic Sans MS"/>
              <a:cs typeface="Comic Sans MS"/>
              <a:sym typeface="Comic Sans MS"/>
            </a:endParaRPr>
          </a:p>
          <a:p>
            <a:pPr indent="-342900" lvl="1" marL="914400" rtl="0" algn="l">
              <a:lnSpc>
                <a:spcPct val="90000"/>
              </a:lnSpc>
              <a:spcBef>
                <a:spcPts val="500"/>
              </a:spcBef>
              <a:spcAft>
                <a:spcPts val="0"/>
              </a:spcAft>
              <a:buClr>
                <a:srgbClr val="660033"/>
              </a:buClr>
              <a:buSzPts val="1800"/>
              <a:buFont typeface="Comic Sans MS"/>
              <a:buChar char="○"/>
            </a:pPr>
            <a:r>
              <a:rPr lang="en" sz="1800">
                <a:solidFill>
                  <a:srgbClr val="660033"/>
                </a:solidFill>
                <a:latin typeface="Comic Sans MS"/>
                <a:ea typeface="Comic Sans MS"/>
                <a:cs typeface="Comic Sans MS"/>
                <a:sym typeface="Comic Sans MS"/>
              </a:rPr>
              <a:t>Link to Forms page on website    </a:t>
            </a:r>
            <a:r>
              <a:rPr lang="en" sz="1800" u="sng">
                <a:solidFill>
                  <a:srgbClr val="660033"/>
                </a:solidFill>
                <a:latin typeface="Comic Sans MS"/>
                <a:ea typeface="Comic Sans MS"/>
                <a:cs typeface="Comic Sans MS"/>
                <a:sym typeface="Comic Sans MS"/>
                <a:hlinkClick r:id="rId3">
                  <a:extLst>
                    <a:ext uri="{A12FA001-AC4F-418D-AE19-62706E023703}">
                      <ahyp:hlinkClr val="tx"/>
                    </a:ext>
                  </a:extLst>
                </a:hlinkClick>
              </a:rPr>
              <a:t>https://aggiemoms.org/forms/</a:t>
            </a:r>
            <a:endParaRPr sz="1800">
              <a:solidFill>
                <a:srgbClr val="660033"/>
              </a:solidFill>
              <a:latin typeface="Comic Sans MS"/>
              <a:ea typeface="Comic Sans MS"/>
              <a:cs typeface="Comic Sans MS"/>
              <a:sym typeface="Comic Sans MS"/>
            </a:endParaRPr>
          </a:p>
          <a:p>
            <a:pPr indent="-342900" lvl="1" marL="914400" rtl="0" algn="l">
              <a:lnSpc>
                <a:spcPct val="90000"/>
              </a:lnSpc>
              <a:spcBef>
                <a:spcPts val="1000"/>
              </a:spcBef>
              <a:spcAft>
                <a:spcPts val="0"/>
              </a:spcAft>
              <a:buClr>
                <a:srgbClr val="660033"/>
              </a:buClr>
              <a:buSzPts val="1800"/>
              <a:buFont typeface="Comic Sans MS"/>
              <a:buChar char="○"/>
            </a:pPr>
            <a:r>
              <a:rPr lang="en" sz="1800">
                <a:solidFill>
                  <a:srgbClr val="660033"/>
                </a:solidFill>
                <a:latin typeface="Comic Sans MS"/>
                <a:ea typeface="Comic Sans MS"/>
                <a:cs typeface="Comic Sans MS"/>
                <a:sym typeface="Comic Sans MS"/>
              </a:rPr>
              <a:t>990’s – due October 15</a:t>
            </a:r>
            <a:r>
              <a:rPr baseline="30000" lang="en" sz="1800">
                <a:solidFill>
                  <a:srgbClr val="660033"/>
                </a:solidFill>
                <a:latin typeface="Comic Sans MS"/>
                <a:ea typeface="Comic Sans MS"/>
                <a:cs typeface="Comic Sans MS"/>
                <a:sym typeface="Comic Sans MS"/>
              </a:rPr>
              <a:t>th     </a:t>
            </a:r>
            <a:endParaRPr sz="1800">
              <a:solidFill>
                <a:srgbClr val="660033"/>
              </a:solidFill>
              <a:latin typeface="Comic Sans MS"/>
              <a:ea typeface="Comic Sans MS"/>
              <a:cs typeface="Comic Sans MS"/>
              <a:sym typeface="Comic Sans MS"/>
            </a:endParaRPr>
          </a:p>
          <a:p>
            <a:pPr indent="-342900" lvl="0" marL="457200" rtl="0" algn="l">
              <a:lnSpc>
                <a:spcPct val="90000"/>
              </a:lnSpc>
              <a:spcBef>
                <a:spcPts val="1000"/>
              </a:spcBef>
              <a:spcAft>
                <a:spcPts val="0"/>
              </a:spcAft>
              <a:buClr>
                <a:srgbClr val="660033"/>
              </a:buClr>
              <a:buSzPts val="1800"/>
              <a:buFont typeface="Comic Sans MS"/>
              <a:buChar char="★"/>
            </a:pPr>
            <a:r>
              <a:rPr lang="en" sz="1800">
                <a:solidFill>
                  <a:srgbClr val="660033"/>
                </a:solidFill>
                <a:latin typeface="Comic Sans MS"/>
                <a:ea typeface="Comic Sans MS"/>
                <a:cs typeface="Comic Sans MS"/>
                <a:sym typeface="Comic Sans MS"/>
              </a:rPr>
              <a:t>Minutes</a:t>
            </a:r>
            <a:endParaRPr sz="1800">
              <a:solidFill>
                <a:schemeClr val="dk1"/>
              </a:solidFill>
              <a:latin typeface="Comic Sans MS"/>
              <a:ea typeface="Comic Sans MS"/>
              <a:cs typeface="Comic Sans MS"/>
              <a:sym typeface="Comic Sans MS"/>
            </a:endParaRPr>
          </a:p>
          <a:p>
            <a:pPr indent="-342900" lvl="0" marL="457200" rtl="0" algn="l">
              <a:lnSpc>
                <a:spcPct val="90000"/>
              </a:lnSpc>
              <a:spcBef>
                <a:spcPts val="1000"/>
              </a:spcBef>
              <a:spcAft>
                <a:spcPts val="0"/>
              </a:spcAft>
              <a:buClr>
                <a:srgbClr val="660033"/>
              </a:buClr>
              <a:buSzPts val="1800"/>
              <a:buFont typeface="Comic Sans MS"/>
              <a:buChar char="★"/>
            </a:pPr>
            <a:r>
              <a:rPr lang="en" sz="1800">
                <a:solidFill>
                  <a:srgbClr val="660033"/>
                </a:solidFill>
                <a:latin typeface="Comic Sans MS"/>
                <a:ea typeface="Comic Sans MS"/>
                <a:cs typeface="Comic Sans MS"/>
                <a:sym typeface="Comic Sans MS"/>
              </a:rPr>
              <a:t>Bylaws-Sent to Federation Parliamentarian when updated</a:t>
            </a:r>
            <a:endParaRPr sz="1800">
              <a:solidFill>
                <a:schemeClr val="dk1"/>
              </a:solidFill>
              <a:latin typeface="Comic Sans MS"/>
              <a:ea typeface="Comic Sans MS"/>
              <a:cs typeface="Comic Sans MS"/>
              <a:sym typeface="Comic Sans MS"/>
            </a:endParaRPr>
          </a:p>
          <a:p>
            <a:pPr indent="-342900" lvl="0" marL="457200" rtl="0" algn="l">
              <a:lnSpc>
                <a:spcPct val="90000"/>
              </a:lnSpc>
              <a:spcBef>
                <a:spcPts val="1000"/>
              </a:spcBef>
              <a:spcAft>
                <a:spcPts val="0"/>
              </a:spcAft>
              <a:buClr>
                <a:srgbClr val="660033"/>
              </a:buClr>
              <a:buSzPts val="1800"/>
              <a:buFont typeface="Comic Sans MS"/>
              <a:buChar char="★"/>
            </a:pPr>
            <a:r>
              <a:rPr lang="en" sz="1800">
                <a:solidFill>
                  <a:srgbClr val="660033"/>
                </a:solidFill>
                <a:latin typeface="Comic Sans MS"/>
                <a:ea typeface="Comic Sans MS"/>
                <a:cs typeface="Comic Sans MS"/>
                <a:sym typeface="Comic Sans MS"/>
              </a:rPr>
              <a:t>Dues and Archives - Our record of members (Form B)</a:t>
            </a:r>
            <a:endParaRPr sz="1800">
              <a:solidFill>
                <a:schemeClr val="dk1"/>
              </a:solidFill>
              <a:latin typeface="Comic Sans MS"/>
              <a:ea typeface="Comic Sans MS"/>
              <a:cs typeface="Comic Sans MS"/>
              <a:sym typeface="Comic Sans MS"/>
            </a:endParaRPr>
          </a:p>
          <a:p>
            <a:pPr indent="-342900" lvl="0" marL="457200" rtl="0" algn="l">
              <a:lnSpc>
                <a:spcPct val="90000"/>
              </a:lnSpc>
              <a:spcBef>
                <a:spcPts val="1000"/>
              </a:spcBef>
              <a:spcAft>
                <a:spcPts val="0"/>
              </a:spcAft>
              <a:buClr>
                <a:srgbClr val="660033"/>
              </a:buClr>
              <a:buSzPts val="1800"/>
              <a:buFont typeface="Comic Sans MS"/>
              <a:buChar char="★"/>
            </a:pPr>
            <a:r>
              <a:rPr lang="en" sz="1800">
                <a:solidFill>
                  <a:srgbClr val="660033"/>
                </a:solidFill>
                <a:latin typeface="Comic Sans MS"/>
                <a:ea typeface="Comic Sans MS"/>
                <a:cs typeface="Comic Sans MS"/>
                <a:sym typeface="Comic Sans MS"/>
              </a:rPr>
              <a:t>Bookkeeping</a:t>
            </a:r>
            <a:endParaRPr sz="1800">
              <a:solidFill>
                <a:schemeClr val="dk1"/>
              </a:solidFill>
              <a:latin typeface="Comic Sans MS"/>
              <a:ea typeface="Comic Sans MS"/>
              <a:cs typeface="Comic Sans MS"/>
              <a:sym typeface="Comic Sans MS"/>
            </a:endParaRPr>
          </a:p>
          <a:p>
            <a:pPr indent="-342900" lvl="0" marL="457200" rtl="0" algn="l">
              <a:lnSpc>
                <a:spcPct val="90000"/>
              </a:lnSpc>
              <a:spcBef>
                <a:spcPts val="1000"/>
              </a:spcBef>
              <a:spcAft>
                <a:spcPts val="0"/>
              </a:spcAft>
              <a:buClr>
                <a:srgbClr val="660033"/>
              </a:buClr>
              <a:buSzPts val="1800"/>
              <a:buFont typeface="Comic Sans MS"/>
              <a:buChar char="★"/>
            </a:pPr>
            <a:r>
              <a:rPr lang="en" sz="1800">
                <a:solidFill>
                  <a:srgbClr val="660033"/>
                </a:solidFill>
                <a:latin typeface="Comic Sans MS"/>
                <a:ea typeface="Comic Sans MS"/>
                <a:cs typeface="Comic Sans MS"/>
                <a:sym typeface="Comic Sans MS"/>
              </a:rPr>
              <a:t>Audits </a:t>
            </a:r>
            <a:endParaRPr b="1" sz="1800">
              <a:solidFill>
                <a:srgbClr val="500000"/>
              </a:solidFill>
              <a:latin typeface="Comic Sans MS"/>
              <a:ea typeface="Comic Sans MS"/>
              <a:cs typeface="Comic Sans MS"/>
              <a:sym typeface="Comic Sans MS"/>
            </a:endParaRPr>
          </a:p>
          <a:p>
            <a:pPr indent="0" lvl="0" marL="457200" rtl="0" algn="l">
              <a:lnSpc>
                <a:spcPct val="115000"/>
              </a:lnSpc>
              <a:spcBef>
                <a:spcPts val="0"/>
              </a:spcBef>
              <a:spcAft>
                <a:spcPts val="0"/>
              </a:spcAft>
              <a:buNone/>
            </a:pPr>
            <a:r>
              <a:t/>
            </a:r>
            <a:endParaRPr sz="1800">
              <a:solidFill>
                <a:srgbClr val="5B0F00"/>
              </a:solidFill>
              <a:latin typeface="Frank Ruhl Libre"/>
              <a:ea typeface="Frank Ruhl Libre"/>
              <a:cs typeface="Frank Ruhl Libre"/>
              <a:sym typeface="Frank Ruhl Libre"/>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57"/>
          <p:cNvSpPr txBox="1"/>
          <p:nvPr>
            <p:ph type="title"/>
          </p:nvPr>
        </p:nvSpPr>
        <p:spPr>
          <a:xfrm>
            <a:off x="266850" y="110425"/>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latin typeface="Comic Sans MS"/>
                <a:ea typeface="Comic Sans MS"/>
                <a:cs typeface="Comic Sans MS"/>
                <a:sym typeface="Comic Sans MS"/>
              </a:rPr>
              <a:t>Aggie Moms’ Boutique</a:t>
            </a:r>
            <a:endParaRPr>
              <a:latin typeface="Comic Sans MS"/>
              <a:ea typeface="Comic Sans MS"/>
              <a:cs typeface="Comic Sans MS"/>
              <a:sym typeface="Comic Sans MS"/>
            </a:endParaRPr>
          </a:p>
        </p:txBody>
      </p:sp>
      <p:sp>
        <p:nvSpPr>
          <p:cNvPr id="398" name="Google Shape;398;p57"/>
          <p:cNvSpPr txBox="1"/>
          <p:nvPr/>
        </p:nvSpPr>
        <p:spPr>
          <a:xfrm>
            <a:off x="223100" y="1097300"/>
            <a:ext cx="8613300" cy="3066000"/>
          </a:xfrm>
          <a:prstGeom prst="rect">
            <a:avLst/>
          </a:prstGeom>
          <a:noFill/>
          <a:ln>
            <a:noFill/>
          </a:ln>
        </p:spPr>
        <p:txBody>
          <a:bodyPr anchorCtr="0" anchor="t" bIns="91425" lIns="91425" spcFirstLastPara="1" rIns="91425" wrap="square" tIns="91425">
            <a:spAutoFit/>
          </a:bodyPr>
          <a:lstStyle/>
          <a:p>
            <a:pPr indent="-381000" lvl="0" marL="457200" rtl="0" algn="l">
              <a:spcBef>
                <a:spcPts val="0"/>
              </a:spcBef>
              <a:spcAft>
                <a:spcPts val="0"/>
              </a:spcAft>
              <a:buClr>
                <a:schemeClr val="lt1"/>
              </a:buClr>
              <a:buSzPts val="2400"/>
              <a:buFont typeface="Comic Sans MS"/>
              <a:buChar char="●"/>
            </a:pPr>
            <a:r>
              <a:rPr lang="en" sz="2400">
                <a:solidFill>
                  <a:schemeClr val="lt1"/>
                </a:solidFill>
                <a:latin typeface="Comic Sans MS"/>
                <a:ea typeface="Comic Sans MS"/>
                <a:cs typeface="Comic Sans MS"/>
                <a:sym typeface="Comic Sans MS"/>
              </a:rPr>
              <a:t>Is your Club compliant with your Aggie swag?</a:t>
            </a:r>
            <a:endParaRPr sz="2400">
              <a:solidFill>
                <a:schemeClr val="lt1"/>
              </a:solidFill>
              <a:latin typeface="Comic Sans MS"/>
              <a:ea typeface="Comic Sans MS"/>
              <a:cs typeface="Comic Sans MS"/>
              <a:sym typeface="Comic Sans MS"/>
            </a:endParaRPr>
          </a:p>
          <a:p>
            <a:pPr indent="-381000" lvl="0" marL="457200" rtl="0" algn="l">
              <a:spcBef>
                <a:spcPts val="0"/>
              </a:spcBef>
              <a:spcAft>
                <a:spcPts val="0"/>
              </a:spcAft>
              <a:buClr>
                <a:schemeClr val="lt1"/>
              </a:buClr>
              <a:buSzPts val="2400"/>
              <a:buFont typeface="Comic Sans MS"/>
              <a:buChar char="●"/>
            </a:pPr>
            <a:r>
              <a:rPr lang="en" sz="2400">
                <a:solidFill>
                  <a:schemeClr val="lt1"/>
                </a:solidFill>
                <a:latin typeface="Comic Sans MS"/>
                <a:ea typeface="Comic Sans MS"/>
                <a:cs typeface="Comic Sans MS"/>
                <a:sym typeface="Comic Sans MS"/>
              </a:rPr>
              <a:t>Questions - Whitney Isbell, 5th VP Boutique</a:t>
            </a:r>
            <a:endParaRPr sz="2400">
              <a:solidFill>
                <a:schemeClr val="lt1"/>
              </a:solidFill>
              <a:latin typeface="Comic Sans MS"/>
              <a:ea typeface="Comic Sans MS"/>
              <a:cs typeface="Comic Sans MS"/>
              <a:sym typeface="Comic Sans MS"/>
            </a:endParaRPr>
          </a:p>
          <a:p>
            <a:pPr indent="-381000" lvl="1" marL="914400" rtl="0" algn="l">
              <a:spcBef>
                <a:spcPts val="0"/>
              </a:spcBef>
              <a:spcAft>
                <a:spcPts val="0"/>
              </a:spcAft>
              <a:buClr>
                <a:schemeClr val="lt1"/>
              </a:buClr>
              <a:buSzPts val="2400"/>
              <a:buFont typeface="Comic Sans MS"/>
              <a:buChar char="○"/>
            </a:pPr>
            <a:r>
              <a:rPr lang="en" sz="2400" u="sng">
                <a:solidFill>
                  <a:schemeClr val="lt1"/>
                </a:solidFill>
                <a:latin typeface="Comic Sans MS"/>
                <a:ea typeface="Comic Sans MS"/>
                <a:cs typeface="Comic Sans MS"/>
                <a:sym typeface="Comic Sans MS"/>
                <a:hlinkClick r:id="rId3">
                  <a:extLst>
                    <a:ext uri="{A12FA001-AC4F-418D-AE19-62706E023703}">
                      <ahyp:hlinkClr val="tx"/>
                    </a:ext>
                  </a:extLst>
                </a:hlinkClick>
              </a:rPr>
              <a:t>5thvpboutique@aggiemoms.org</a:t>
            </a:r>
            <a:endParaRPr sz="2400">
              <a:solidFill>
                <a:schemeClr val="lt1"/>
              </a:solidFill>
              <a:latin typeface="Comic Sans MS"/>
              <a:ea typeface="Comic Sans MS"/>
              <a:cs typeface="Comic Sans MS"/>
              <a:sym typeface="Comic Sans MS"/>
            </a:endParaRPr>
          </a:p>
          <a:p>
            <a:pPr indent="0" lvl="0" marL="457200" rtl="0" algn="l">
              <a:spcBef>
                <a:spcPts val="0"/>
              </a:spcBef>
              <a:spcAft>
                <a:spcPts val="0"/>
              </a:spcAft>
              <a:buNone/>
            </a:pPr>
            <a:r>
              <a:t/>
            </a:r>
            <a:endParaRPr sz="2400">
              <a:solidFill>
                <a:schemeClr val="lt1"/>
              </a:solidFill>
              <a:latin typeface="Comic Sans MS"/>
              <a:ea typeface="Comic Sans MS"/>
              <a:cs typeface="Comic Sans MS"/>
              <a:sym typeface="Comic Sans MS"/>
            </a:endParaRPr>
          </a:p>
          <a:p>
            <a:pPr indent="-381000" lvl="0" marL="457200" rtl="0" algn="l">
              <a:spcBef>
                <a:spcPts val="0"/>
              </a:spcBef>
              <a:spcAft>
                <a:spcPts val="0"/>
              </a:spcAft>
              <a:buClr>
                <a:schemeClr val="lt1"/>
              </a:buClr>
              <a:buSzPts val="2400"/>
              <a:buFont typeface="Comic Sans MS"/>
              <a:buChar char="●"/>
            </a:pPr>
            <a:r>
              <a:rPr lang="en" sz="2400">
                <a:solidFill>
                  <a:schemeClr val="lt1"/>
                </a:solidFill>
                <a:latin typeface="Comic Sans MS"/>
                <a:ea typeface="Comic Sans MS"/>
                <a:cs typeface="Comic Sans MS"/>
                <a:sym typeface="Comic Sans MS"/>
              </a:rPr>
              <a:t>TAMU Marketing Resources</a:t>
            </a:r>
            <a:endParaRPr sz="2400">
              <a:solidFill>
                <a:schemeClr val="lt1"/>
              </a:solidFill>
              <a:latin typeface="Comic Sans MS"/>
              <a:ea typeface="Comic Sans MS"/>
              <a:cs typeface="Comic Sans MS"/>
              <a:sym typeface="Comic Sans MS"/>
            </a:endParaRPr>
          </a:p>
          <a:p>
            <a:pPr indent="-381000" lvl="1" marL="914400" rtl="0" algn="l">
              <a:lnSpc>
                <a:spcPct val="90000"/>
              </a:lnSpc>
              <a:spcBef>
                <a:spcPts val="0"/>
              </a:spcBef>
              <a:spcAft>
                <a:spcPts val="0"/>
              </a:spcAft>
              <a:buClr>
                <a:schemeClr val="lt1"/>
              </a:buClr>
              <a:buSzPts val="2400"/>
              <a:buFont typeface="Comic Sans MS"/>
              <a:buChar char="○"/>
            </a:pPr>
            <a:r>
              <a:rPr lang="en" sz="2400" u="sng">
                <a:solidFill>
                  <a:schemeClr val="lt1"/>
                </a:solidFill>
                <a:latin typeface="Comic Sans MS"/>
                <a:ea typeface="Comic Sans MS"/>
                <a:cs typeface="Comic Sans MS"/>
                <a:sym typeface="Comic Sans MS"/>
                <a:hlinkClick r:id="rId4">
                  <a:extLst>
                    <a:ext uri="{A12FA001-AC4F-418D-AE19-62706E023703}">
                      <ahyp:hlinkClr val="tx"/>
                    </a:ext>
                  </a:extLst>
                </a:hlinkClick>
              </a:rPr>
              <a:t>https://marcom.tamu.edu/resources/</a:t>
            </a:r>
            <a:endParaRPr sz="2400">
              <a:solidFill>
                <a:schemeClr val="lt1"/>
              </a:solidFill>
              <a:latin typeface="Comic Sans MS"/>
              <a:ea typeface="Comic Sans MS"/>
              <a:cs typeface="Comic Sans MS"/>
              <a:sym typeface="Comic Sans MS"/>
            </a:endParaRPr>
          </a:p>
          <a:p>
            <a:pPr indent="-381000" lvl="1" marL="914400" rtl="0" algn="l">
              <a:lnSpc>
                <a:spcPct val="90000"/>
              </a:lnSpc>
              <a:spcBef>
                <a:spcPts val="0"/>
              </a:spcBef>
              <a:spcAft>
                <a:spcPts val="0"/>
              </a:spcAft>
              <a:buClr>
                <a:schemeClr val="lt1"/>
              </a:buClr>
              <a:buSzPts val="2400"/>
              <a:buFont typeface="Comic Sans MS"/>
              <a:buChar char="○"/>
            </a:pPr>
            <a:r>
              <a:rPr lang="en" sz="2400" u="sng">
                <a:solidFill>
                  <a:schemeClr val="lt1"/>
                </a:solidFill>
                <a:latin typeface="Comic Sans MS"/>
                <a:ea typeface="Comic Sans MS"/>
                <a:cs typeface="Comic Sans MS"/>
                <a:sym typeface="Comic Sans MS"/>
                <a:hlinkClick r:id="rId5">
                  <a:extLst>
                    <a:ext uri="{A12FA001-AC4F-418D-AE19-62706E023703}">
                      <ahyp:hlinkClr val="tx"/>
                    </a:ext>
                  </a:extLst>
                </a:hlinkClick>
              </a:rPr>
              <a:t>Licensing and Trademarks</a:t>
            </a:r>
            <a:endParaRPr sz="2400">
              <a:solidFill>
                <a:schemeClr val="lt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t/>
            </a:r>
            <a:endParaRPr sz="2400">
              <a:solidFill>
                <a:schemeClr val="lt1"/>
              </a:solidFill>
              <a:latin typeface="Comic Sans MS"/>
              <a:ea typeface="Comic Sans MS"/>
              <a:cs typeface="Comic Sans MS"/>
              <a:sym typeface="Comic Sans MS"/>
            </a:endParaRPr>
          </a:p>
        </p:txBody>
      </p:sp>
      <p:cxnSp>
        <p:nvCxnSpPr>
          <p:cNvPr id="399" name="Google Shape;399;p57"/>
          <p:cNvCxnSpPr/>
          <p:nvPr/>
        </p:nvCxnSpPr>
        <p:spPr>
          <a:xfrm flipH="1" rot="10800000">
            <a:off x="2478600" y="979150"/>
            <a:ext cx="3941400" cy="24900"/>
          </a:xfrm>
          <a:prstGeom prst="straightConnector1">
            <a:avLst/>
          </a:prstGeom>
          <a:noFill/>
          <a:ln cap="flat" cmpd="sng" w="28575">
            <a:solidFill>
              <a:schemeClr val="lt1"/>
            </a:solidFill>
            <a:prstDash val="solid"/>
            <a:round/>
            <a:headEnd len="med" w="med" type="none"/>
            <a:tailEnd len="med" w="med" type="none"/>
          </a:ln>
        </p:spPr>
      </p:cxnSp>
      <p:pic>
        <p:nvPicPr>
          <p:cNvPr id="400" name="Google Shape;400;p57"/>
          <p:cNvPicPr preferRelativeResize="0"/>
          <p:nvPr/>
        </p:nvPicPr>
        <p:blipFill>
          <a:blip r:embed="rId6">
            <a:alphaModFix/>
          </a:blip>
          <a:stretch>
            <a:fillRect/>
          </a:stretch>
        </p:blipFill>
        <p:spPr>
          <a:xfrm>
            <a:off x="7186475" y="43425"/>
            <a:ext cx="1869875" cy="23785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40"/>
          <p:cNvSpPr txBox="1"/>
          <p:nvPr/>
        </p:nvSpPr>
        <p:spPr>
          <a:xfrm>
            <a:off x="114675" y="910000"/>
            <a:ext cx="8832300" cy="27615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en" sz="4300">
                <a:solidFill>
                  <a:schemeClr val="lt1"/>
                </a:solidFill>
                <a:latin typeface="Comic Sans MS"/>
                <a:ea typeface="Comic Sans MS"/>
                <a:cs typeface="Comic Sans MS"/>
                <a:sym typeface="Comic Sans MS"/>
              </a:rPr>
              <a:t>Howdy Madame Presidents!</a:t>
            </a:r>
            <a:br>
              <a:rPr b="1" lang="en" sz="4300">
                <a:solidFill>
                  <a:schemeClr val="lt1"/>
                </a:solidFill>
                <a:latin typeface="Comic Sans MS"/>
                <a:ea typeface="Comic Sans MS"/>
                <a:cs typeface="Comic Sans MS"/>
                <a:sym typeface="Comic Sans MS"/>
              </a:rPr>
            </a:br>
            <a:endParaRPr b="1" sz="4300">
              <a:solidFill>
                <a:schemeClr val="lt1"/>
              </a:solidFill>
              <a:latin typeface="Comic Sans MS"/>
              <a:ea typeface="Comic Sans MS"/>
              <a:cs typeface="Comic Sans MS"/>
              <a:sym typeface="Comic Sans MS"/>
            </a:endParaRPr>
          </a:p>
          <a:p>
            <a:pPr indent="0" lvl="0" marL="0" rtl="0" algn="ctr">
              <a:lnSpc>
                <a:spcPct val="90000"/>
              </a:lnSpc>
              <a:spcBef>
                <a:spcPts val="0"/>
              </a:spcBef>
              <a:spcAft>
                <a:spcPts val="0"/>
              </a:spcAft>
              <a:buNone/>
            </a:pPr>
            <a:br>
              <a:rPr b="1" lang="en" sz="4300">
                <a:solidFill>
                  <a:schemeClr val="lt1"/>
                </a:solidFill>
                <a:latin typeface="Comic Sans MS"/>
                <a:ea typeface="Comic Sans MS"/>
                <a:cs typeface="Comic Sans MS"/>
                <a:sym typeface="Comic Sans MS"/>
              </a:rPr>
            </a:br>
            <a:r>
              <a:rPr b="1" lang="en" sz="4300">
                <a:solidFill>
                  <a:schemeClr val="lt1"/>
                </a:solidFill>
                <a:latin typeface="Comic Sans MS"/>
                <a:ea typeface="Comic Sans MS"/>
                <a:cs typeface="Comic Sans MS"/>
                <a:sym typeface="Comic Sans MS"/>
              </a:rPr>
              <a:t>Welcome and Congratulations!</a:t>
            </a:r>
            <a:br>
              <a:rPr lang="en" sz="4300">
                <a:solidFill>
                  <a:schemeClr val="lt1"/>
                </a:solidFill>
              </a:rPr>
            </a:br>
            <a:endParaRPr>
              <a:solidFill>
                <a:schemeClr val="lt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58"/>
          <p:cNvSpPr txBox="1"/>
          <p:nvPr>
            <p:ph type="title"/>
          </p:nvPr>
        </p:nvSpPr>
        <p:spPr>
          <a:xfrm>
            <a:off x="266850" y="110425"/>
            <a:ext cx="8520600" cy="841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latin typeface="Comic Sans MS"/>
                <a:ea typeface="Comic Sans MS"/>
                <a:cs typeface="Comic Sans MS"/>
                <a:sym typeface="Comic Sans MS"/>
              </a:rPr>
              <a:t>Want to get more involved with the Federation?</a:t>
            </a:r>
            <a:endParaRPr>
              <a:latin typeface="Comic Sans MS"/>
              <a:ea typeface="Comic Sans MS"/>
              <a:cs typeface="Comic Sans MS"/>
              <a:sym typeface="Comic Sans MS"/>
            </a:endParaRPr>
          </a:p>
        </p:txBody>
      </p:sp>
      <p:sp>
        <p:nvSpPr>
          <p:cNvPr id="406" name="Google Shape;406;p58"/>
          <p:cNvSpPr txBox="1"/>
          <p:nvPr/>
        </p:nvSpPr>
        <p:spPr>
          <a:xfrm>
            <a:off x="220500" y="1304375"/>
            <a:ext cx="8613300" cy="2401200"/>
          </a:xfrm>
          <a:prstGeom prst="rect">
            <a:avLst/>
          </a:prstGeom>
          <a:noFill/>
          <a:ln>
            <a:noFill/>
          </a:ln>
        </p:spPr>
        <p:txBody>
          <a:bodyPr anchorCtr="0" anchor="t" bIns="91425" lIns="91425" spcFirstLastPara="1" rIns="91425" wrap="square" tIns="91425">
            <a:spAutoFit/>
          </a:bodyPr>
          <a:lstStyle/>
          <a:p>
            <a:pPr indent="-381000" lvl="0" marL="457200" rtl="0" algn="l">
              <a:spcBef>
                <a:spcPts val="0"/>
              </a:spcBef>
              <a:spcAft>
                <a:spcPts val="0"/>
              </a:spcAft>
              <a:buClr>
                <a:schemeClr val="lt1"/>
              </a:buClr>
              <a:buSzPts val="2400"/>
              <a:buFont typeface="Comic Sans MS"/>
              <a:buChar char="●"/>
            </a:pPr>
            <a:r>
              <a:rPr lang="en" sz="2400">
                <a:solidFill>
                  <a:schemeClr val="lt1"/>
                </a:solidFill>
                <a:latin typeface="Comic Sans MS"/>
                <a:ea typeface="Comic Sans MS"/>
                <a:cs typeface="Comic Sans MS"/>
                <a:sym typeface="Comic Sans MS"/>
              </a:rPr>
              <a:t>Sign up to be an </a:t>
            </a:r>
            <a:r>
              <a:rPr b="1" lang="en" sz="2400">
                <a:solidFill>
                  <a:schemeClr val="lt1"/>
                </a:solidFill>
                <a:latin typeface="Comic Sans MS"/>
                <a:ea typeface="Comic Sans MS"/>
                <a:cs typeface="Comic Sans MS"/>
                <a:sym typeface="Comic Sans MS"/>
              </a:rPr>
              <a:t>Aggie Mom Ambassador</a:t>
            </a:r>
            <a:endParaRPr b="1" sz="2400">
              <a:solidFill>
                <a:schemeClr val="lt1"/>
              </a:solidFill>
              <a:latin typeface="Comic Sans MS"/>
              <a:ea typeface="Comic Sans MS"/>
              <a:cs typeface="Comic Sans MS"/>
              <a:sym typeface="Comic Sans MS"/>
            </a:endParaRPr>
          </a:p>
          <a:p>
            <a:pPr indent="-381000" lvl="1" marL="914400" rtl="0" algn="l">
              <a:spcBef>
                <a:spcPts val="0"/>
              </a:spcBef>
              <a:spcAft>
                <a:spcPts val="0"/>
              </a:spcAft>
              <a:buClr>
                <a:schemeClr val="lt1"/>
              </a:buClr>
              <a:buSzPts val="2400"/>
              <a:buFont typeface="Comic Sans MS"/>
              <a:buChar char="○"/>
            </a:pPr>
            <a:r>
              <a:rPr lang="en" sz="2400" u="sng">
                <a:solidFill>
                  <a:schemeClr val="lt1"/>
                </a:solidFill>
                <a:hlinkClick r:id="rId3">
                  <a:extLst>
                    <a:ext uri="{A12FA001-AC4F-418D-AE19-62706E023703}">
                      <ahyp:hlinkClr val="tx"/>
                    </a:ext>
                  </a:extLst>
                </a:hlinkClick>
              </a:rPr>
              <a:t>https://aggiemoms.org/aggie-mom-ambassadors/</a:t>
            </a:r>
            <a:endParaRPr sz="2400">
              <a:solidFill>
                <a:schemeClr val="lt1"/>
              </a:solidFill>
              <a:latin typeface="Comic Sans MS"/>
              <a:ea typeface="Comic Sans MS"/>
              <a:cs typeface="Comic Sans MS"/>
              <a:sym typeface="Comic Sans MS"/>
            </a:endParaRPr>
          </a:p>
          <a:p>
            <a:pPr indent="0" lvl="0" marL="457200" rtl="0" algn="l">
              <a:spcBef>
                <a:spcPts val="0"/>
              </a:spcBef>
              <a:spcAft>
                <a:spcPts val="0"/>
              </a:spcAft>
              <a:buNone/>
            </a:pPr>
            <a:r>
              <a:t/>
            </a:r>
            <a:endParaRPr sz="2400">
              <a:solidFill>
                <a:schemeClr val="lt1"/>
              </a:solidFill>
              <a:latin typeface="Comic Sans MS"/>
              <a:ea typeface="Comic Sans MS"/>
              <a:cs typeface="Comic Sans MS"/>
              <a:sym typeface="Comic Sans MS"/>
            </a:endParaRPr>
          </a:p>
          <a:p>
            <a:pPr indent="-381000" lvl="0" marL="457200" rtl="0" algn="l">
              <a:spcBef>
                <a:spcPts val="0"/>
              </a:spcBef>
              <a:spcAft>
                <a:spcPts val="0"/>
              </a:spcAft>
              <a:buClr>
                <a:schemeClr val="lt1"/>
              </a:buClr>
              <a:buSzPts val="2400"/>
              <a:buFont typeface="Comic Sans MS"/>
              <a:buChar char="●"/>
            </a:pPr>
            <a:r>
              <a:rPr lang="en" sz="2400">
                <a:solidFill>
                  <a:schemeClr val="lt1"/>
                </a:solidFill>
                <a:latin typeface="Comic Sans MS"/>
                <a:ea typeface="Comic Sans MS"/>
                <a:cs typeface="Comic Sans MS"/>
                <a:sym typeface="Comic Sans MS"/>
              </a:rPr>
              <a:t>Questions - Lezlie Wiederhold, 1st VP Membership</a:t>
            </a:r>
            <a:endParaRPr sz="2400">
              <a:solidFill>
                <a:schemeClr val="lt1"/>
              </a:solidFill>
              <a:latin typeface="Comic Sans MS"/>
              <a:ea typeface="Comic Sans MS"/>
              <a:cs typeface="Comic Sans MS"/>
              <a:sym typeface="Comic Sans MS"/>
            </a:endParaRPr>
          </a:p>
          <a:p>
            <a:pPr indent="-381000" lvl="1" marL="914400" rtl="0" algn="l">
              <a:spcBef>
                <a:spcPts val="0"/>
              </a:spcBef>
              <a:spcAft>
                <a:spcPts val="0"/>
              </a:spcAft>
              <a:buClr>
                <a:schemeClr val="lt1"/>
              </a:buClr>
              <a:buSzPts val="2400"/>
              <a:buFont typeface="Comic Sans MS"/>
              <a:buChar char="○"/>
            </a:pPr>
            <a:r>
              <a:rPr lang="en" sz="2400">
                <a:solidFill>
                  <a:schemeClr val="lt1"/>
                </a:solidFill>
                <a:latin typeface="Comic Sans MS"/>
                <a:ea typeface="Comic Sans MS"/>
                <a:cs typeface="Comic Sans MS"/>
                <a:sym typeface="Comic Sans MS"/>
              </a:rPr>
              <a:t>1stVPMembership@aggiemoms.org</a:t>
            </a:r>
            <a:endParaRPr sz="2400">
              <a:solidFill>
                <a:schemeClr val="lt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t/>
            </a:r>
            <a:endParaRPr sz="2400">
              <a:solidFill>
                <a:schemeClr val="lt1"/>
              </a:solidFill>
              <a:latin typeface="Comic Sans MS"/>
              <a:ea typeface="Comic Sans MS"/>
              <a:cs typeface="Comic Sans MS"/>
              <a:sym typeface="Comic Sans MS"/>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p59"/>
          <p:cNvSpPr txBox="1"/>
          <p:nvPr/>
        </p:nvSpPr>
        <p:spPr>
          <a:xfrm>
            <a:off x="221250" y="899250"/>
            <a:ext cx="7138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rgbClr val="5B0F00"/>
              </a:solidFill>
              <a:latin typeface="Frank Ruhl Libre"/>
              <a:ea typeface="Frank Ruhl Libre"/>
              <a:cs typeface="Frank Ruhl Libre"/>
              <a:sym typeface="Frank Ruhl Libre"/>
            </a:endParaRPr>
          </a:p>
        </p:txBody>
      </p:sp>
      <p:sp>
        <p:nvSpPr>
          <p:cNvPr id="412" name="Google Shape;412;p59"/>
          <p:cNvSpPr txBox="1"/>
          <p:nvPr>
            <p:ph type="title"/>
          </p:nvPr>
        </p:nvSpPr>
        <p:spPr>
          <a:xfrm>
            <a:off x="1454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Comic Sans MS"/>
                <a:ea typeface="Comic Sans MS"/>
                <a:cs typeface="Comic Sans MS"/>
                <a:sym typeface="Comic Sans MS"/>
              </a:rPr>
              <a:t>Aggie Moms Tailgates</a:t>
            </a:r>
            <a:endParaRPr>
              <a:latin typeface="Comic Sans MS"/>
              <a:ea typeface="Comic Sans MS"/>
              <a:cs typeface="Comic Sans MS"/>
              <a:sym typeface="Comic Sans MS"/>
            </a:endParaRPr>
          </a:p>
        </p:txBody>
      </p:sp>
      <p:sp>
        <p:nvSpPr>
          <p:cNvPr id="413" name="Google Shape;413;p59"/>
          <p:cNvSpPr txBox="1"/>
          <p:nvPr/>
        </p:nvSpPr>
        <p:spPr>
          <a:xfrm>
            <a:off x="3709775" y="1129125"/>
            <a:ext cx="5305800" cy="24360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1000"/>
              </a:spcBef>
              <a:spcAft>
                <a:spcPts val="0"/>
              </a:spcAft>
              <a:buClr>
                <a:schemeClr val="dk1"/>
              </a:buClr>
              <a:buSzPts val="1100"/>
              <a:buFont typeface="Arial"/>
              <a:buNone/>
            </a:pPr>
            <a:r>
              <a:rPr b="1" lang="en" sz="2000">
                <a:solidFill>
                  <a:srgbClr val="660033"/>
                </a:solidFill>
                <a:latin typeface="Comic Sans MS"/>
                <a:ea typeface="Comic Sans MS"/>
                <a:cs typeface="Comic Sans MS"/>
                <a:sym typeface="Comic Sans MS"/>
              </a:rPr>
              <a:t>Dawn Looney – Parent Socials Tailgates</a:t>
            </a:r>
            <a:endParaRPr b="1" sz="2000">
              <a:solidFill>
                <a:srgbClr val="660033"/>
              </a:solidFill>
              <a:latin typeface="Comic Sans MS"/>
              <a:ea typeface="Comic Sans MS"/>
              <a:cs typeface="Comic Sans MS"/>
              <a:sym typeface="Comic Sans MS"/>
            </a:endParaRPr>
          </a:p>
          <a:p>
            <a:pPr indent="0" lvl="0" marL="0" rtl="0" algn="l">
              <a:lnSpc>
                <a:spcPct val="90000"/>
              </a:lnSpc>
              <a:spcBef>
                <a:spcPts val="500"/>
              </a:spcBef>
              <a:spcAft>
                <a:spcPts val="0"/>
              </a:spcAft>
              <a:buNone/>
            </a:pPr>
            <a:r>
              <a:rPr lang="en" sz="2000" u="sng">
                <a:solidFill>
                  <a:srgbClr val="660033"/>
                </a:solidFill>
                <a:latin typeface="Comic Sans MS"/>
                <a:ea typeface="Comic Sans MS"/>
                <a:cs typeface="Comic Sans MS"/>
                <a:sym typeface="Comic Sans MS"/>
                <a:hlinkClick r:id="rId3">
                  <a:extLst>
                    <a:ext uri="{A12FA001-AC4F-418D-AE19-62706E023703}">
                      <ahyp:hlinkClr val="tx"/>
                    </a:ext>
                  </a:extLst>
                </a:hlinkClick>
              </a:rPr>
              <a:t>tailgates@aggiemoms.org</a:t>
            </a:r>
            <a:endParaRPr sz="2000">
              <a:solidFill>
                <a:srgbClr val="660033"/>
              </a:solidFill>
              <a:latin typeface="Comic Sans MS"/>
              <a:ea typeface="Comic Sans MS"/>
              <a:cs typeface="Comic Sans MS"/>
              <a:sym typeface="Comic Sans MS"/>
            </a:endParaRPr>
          </a:p>
          <a:p>
            <a:pPr indent="0" lvl="0" marL="0" rtl="0" algn="l">
              <a:lnSpc>
                <a:spcPct val="90000"/>
              </a:lnSpc>
              <a:spcBef>
                <a:spcPts val="500"/>
              </a:spcBef>
              <a:spcAft>
                <a:spcPts val="0"/>
              </a:spcAft>
              <a:buNone/>
            </a:pPr>
            <a:r>
              <a:t/>
            </a:r>
            <a:endParaRPr sz="2000">
              <a:solidFill>
                <a:srgbClr val="660033"/>
              </a:solidFill>
              <a:latin typeface="Comic Sans MS"/>
              <a:ea typeface="Comic Sans MS"/>
              <a:cs typeface="Comic Sans MS"/>
              <a:sym typeface="Comic Sans MS"/>
            </a:endParaRPr>
          </a:p>
          <a:p>
            <a:pPr indent="0" lvl="0" marL="0" rtl="0" algn="l">
              <a:lnSpc>
                <a:spcPct val="90000"/>
              </a:lnSpc>
              <a:spcBef>
                <a:spcPts val="1000"/>
              </a:spcBef>
              <a:spcAft>
                <a:spcPts val="0"/>
              </a:spcAft>
              <a:buNone/>
            </a:pPr>
            <a:r>
              <a:rPr lang="en" sz="2000">
                <a:solidFill>
                  <a:srgbClr val="660033"/>
                </a:solidFill>
                <a:latin typeface="Comic Sans MS"/>
                <a:ea typeface="Comic Sans MS"/>
                <a:cs typeface="Comic Sans MS"/>
                <a:sym typeface="Comic Sans MS"/>
              </a:rPr>
              <a:t>Looking for Ambassador’s to help</a:t>
            </a:r>
            <a:endParaRPr sz="2000">
              <a:solidFill>
                <a:srgbClr val="660033"/>
              </a:solidFill>
              <a:latin typeface="Comic Sans MS"/>
              <a:ea typeface="Comic Sans MS"/>
              <a:cs typeface="Comic Sans MS"/>
              <a:sym typeface="Comic Sans MS"/>
            </a:endParaRPr>
          </a:p>
          <a:p>
            <a:pPr indent="0" lvl="0" marL="0" rtl="0" algn="l">
              <a:lnSpc>
                <a:spcPct val="90000"/>
              </a:lnSpc>
              <a:spcBef>
                <a:spcPts val="0"/>
              </a:spcBef>
              <a:spcAft>
                <a:spcPts val="0"/>
              </a:spcAft>
              <a:buNone/>
            </a:pPr>
            <a:r>
              <a:rPr b="1" lang="en" sz="2000">
                <a:solidFill>
                  <a:srgbClr val="660033"/>
                </a:solidFill>
                <a:latin typeface="Comic Sans MS"/>
                <a:ea typeface="Comic Sans MS"/>
                <a:cs typeface="Comic Sans MS"/>
                <a:sym typeface="Comic Sans MS"/>
              </a:rPr>
              <a:t>Aggie Park – Space G11</a:t>
            </a:r>
            <a:endParaRPr b="1" sz="2000">
              <a:solidFill>
                <a:srgbClr val="660033"/>
              </a:solidFill>
              <a:latin typeface="Comic Sans MS"/>
              <a:ea typeface="Comic Sans MS"/>
              <a:cs typeface="Comic Sans MS"/>
              <a:sym typeface="Comic Sans MS"/>
            </a:endParaRPr>
          </a:p>
          <a:p>
            <a:pPr indent="0" lvl="0" marL="0" rtl="0" algn="l">
              <a:lnSpc>
                <a:spcPct val="90000"/>
              </a:lnSpc>
              <a:spcBef>
                <a:spcPts val="1000"/>
              </a:spcBef>
              <a:spcAft>
                <a:spcPts val="0"/>
              </a:spcAft>
              <a:buNone/>
            </a:pPr>
            <a:r>
              <a:t/>
            </a:r>
            <a:endParaRPr>
              <a:solidFill>
                <a:srgbClr val="660033"/>
              </a:solidFill>
              <a:latin typeface="Comic Sans MS"/>
              <a:ea typeface="Comic Sans MS"/>
              <a:cs typeface="Comic Sans MS"/>
              <a:sym typeface="Comic Sans MS"/>
            </a:endParaRPr>
          </a:p>
          <a:p>
            <a:pPr indent="0" lvl="0" marL="0" rtl="0" algn="l">
              <a:lnSpc>
                <a:spcPct val="90000"/>
              </a:lnSpc>
              <a:spcBef>
                <a:spcPts val="1000"/>
              </a:spcBef>
              <a:spcAft>
                <a:spcPts val="0"/>
              </a:spcAft>
              <a:buClr>
                <a:schemeClr val="dk1"/>
              </a:buClr>
              <a:buSzPts val="1100"/>
              <a:buFont typeface="Arial"/>
              <a:buNone/>
            </a:pPr>
            <a:r>
              <a:t/>
            </a:r>
            <a:endParaRPr>
              <a:solidFill>
                <a:srgbClr val="660033"/>
              </a:solidFill>
              <a:latin typeface="Comic Sans MS"/>
              <a:ea typeface="Comic Sans MS"/>
              <a:cs typeface="Comic Sans MS"/>
              <a:sym typeface="Comic Sans MS"/>
            </a:endParaRPr>
          </a:p>
          <a:p>
            <a:pPr indent="0" lvl="0" marL="228600" rtl="0" algn="l">
              <a:lnSpc>
                <a:spcPct val="90000"/>
              </a:lnSpc>
              <a:spcBef>
                <a:spcPts val="1000"/>
              </a:spcBef>
              <a:spcAft>
                <a:spcPts val="0"/>
              </a:spcAft>
              <a:buClr>
                <a:schemeClr val="dk1"/>
              </a:buClr>
              <a:buSzPts val="1100"/>
              <a:buFont typeface="Arial"/>
              <a:buNone/>
            </a:pPr>
            <a:r>
              <a:t/>
            </a:r>
            <a:endParaRPr>
              <a:solidFill>
                <a:schemeClr val="dk1"/>
              </a:solidFill>
              <a:latin typeface="Comic Sans MS"/>
              <a:ea typeface="Comic Sans MS"/>
              <a:cs typeface="Comic Sans MS"/>
              <a:sym typeface="Comic Sans MS"/>
            </a:endParaRPr>
          </a:p>
          <a:p>
            <a:pPr indent="0" lvl="0" marL="0" rtl="0" algn="l">
              <a:lnSpc>
                <a:spcPct val="90000"/>
              </a:lnSpc>
              <a:spcBef>
                <a:spcPts val="500"/>
              </a:spcBef>
              <a:spcAft>
                <a:spcPts val="0"/>
              </a:spcAft>
              <a:buClr>
                <a:schemeClr val="dk1"/>
              </a:buClr>
              <a:buSzPts val="1100"/>
              <a:buFont typeface="Arial"/>
              <a:buNone/>
            </a:pPr>
            <a:r>
              <a:t/>
            </a:r>
            <a:endParaRPr>
              <a:solidFill>
                <a:srgbClr val="660033"/>
              </a:solidFill>
              <a:latin typeface="Comic Sans MS"/>
              <a:ea typeface="Comic Sans MS"/>
              <a:cs typeface="Comic Sans MS"/>
              <a:sym typeface="Comic Sans MS"/>
            </a:endParaRPr>
          </a:p>
          <a:p>
            <a:pPr indent="0" lvl="0" marL="685800" rtl="0" algn="l">
              <a:lnSpc>
                <a:spcPct val="90000"/>
              </a:lnSpc>
              <a:spcBef>
                <a:spcPts val="500"/>
              </a:spcBef>
              <a:spcAft>
                <a:spcPts val="0"/>
              </a:spcAft>
              <a:buClr>
                <a:schemeClr val="dk1"/>
              </a:buClr>
              <a:buSzPts val="1100"/>
              <a:buFont typeface="Arial"/>
              <a:buNone/>
            </a:pPr>
            <a:r>
              <a:t/>
            </a:r>
            <a:endParaRPr sz="2800">
              <a:solidFill>
                <a:srgbClr val="660033"/>
              </a:solidFill>
              <a:latin typeface="Comic Sans MS"/>
              <a:ea typeface="Comic Sans MS"/>
              <a:cs typeface="Comic Sans MS"/>
              <a:sym typeface="Comic Sans MS"/>
            </a:endParaRPr>
          </a:p>
          <a:p>
            <a:pPr indent="0" lvl="0" marL="0" rtl="0" algn="ctr">
              <a:lnSpc>
                <a:spcPct val="90000"/>
              </a:lnSpc>
              <a:spcBef>
                <a:spcPts val="0"/>
              </a:spcBef>
              <a:spcAft>
                <a:spcPts val="0"/>
              </a:spcAft>
              <a:buClr>
                <a:srgbClr val="660033"/>
              </a:buClr>
              <a:buSzPts val="3100"/>
              <a:buFont typeface="Arial"/>
              <a:buNone/>
            </a:pPr>
            <a:br>
              <a:rPr b="1" lang="en" sz="4400">
                <a:solidFill>
                  <a:srgbClr val="660033"/>
                </a:solidFill>
              </a:rPr>
            </a:br>
            <a:endParaRPr sz="1800">
              <a:solidFill>
                <a:srgbClr val="5B0F00"/>
              </a:solidFill>
              <a:latin typeface="Frank Ruhl Libre"/>
              <a:ea typeface="Frank Ruhl Libre"/>
              <a:cs typeface="Frank Ruhl Libre"/>
              <a:sym typeface="Frank Ruhl Libre"/>
            </a:endParaRPr>
          </a:p>
        </p:txBody>
      </p:sp>
      <p:pic>
        <p:nvPicPr>
          <p:cNvPr id="414" name="Google Shape;414;p59"/>
          <p:cNvPicPr preferRelativeResize="0"/>
          <p:nvPr/>
        </p:nvPicPr>
        <p:blipFill>
          <a:blip r:embed="rId4">
            <a:alphaModFix/>
          </a:blip>
          <a:stretch>
            <a:fillRect/>
          </a:stretch>
        </p:blipFill>
        <p:spPr>
          <a:xfrm>
            <a:off x="161649" y="996250"/>
            <a:ext cx="3314374" cy="3751075"/>
          </a:xfrm>
          <a:prstGeom prst="rect">
            <a:avLst/>
          </a:prstGeom>
          <a:noFill/>
          <a:ln>
            <a:noFill/>
          </a:ln>
        </p:spPr>
      </p:pic>
      <p:pic>
        <p:nvPicPr>
          <p:cNvPr id="415" name="Google Shape;415;p59"/>
          <p:cNvPicPr preferRelativeResize="0"/>
          <p:nvPr/>
        </p:nvPicPr>
        <p:blipFill>
          <a:blip r:embed="rId5">
            <a:alphaModFix/>
          </a:blip>
          <a:stretch>
            <a:fillRect/>
          </a:stretch>
        </p:blipFill>
        <p:spPr>
          <a:xfrm>
            <a:off x="3782550" y="3032850"/>
            <a:ext cx="3083850" cy="19651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60"/>
          <p:cNvSpPr txBox="1"/>
          <p:nvPr/>
        </p:nvSpPr>
        <p:spPr>
          <a:xfrm>
            <a:off x="221250" y="899250"/>
            <a:ext cx="7138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rgbClr val="5B0F00"/>
              </a:solidFill>
              <a:latin typeface="Frank Ruhl Libre"/>
              <a:ea typeface="Frank Ruhl Libre"/>
              <a:cs typeface="Frank Ruhl Libre"/>
              <a:sym typeface="Frank Ruhl Libre"/>
            </a:endParaRPr>
          </a:p>
        </p:txBody>
      </p:sp>
      <p:sp>
        <p:nvSpPr>
          <p:cNvPr id="421" name="Google Shape;421;p60"/>
          <p:cNvSpPr txBox="1"/>
          <p:nvPr>
            <p:ph type="title"/>
          </p:nvPr>
        </p:nvSpPr>
        <p:spPr>
          <a:xfrm>
            <a:off x="1454700" y="64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600">
                <a:latin typeface="Comic Sans MS"/>
                <a:ea typeface="Comic Sans MS"/>
                <a:cs typeface="Comic Sans MS"/>
                <a:sym typeface="Comic Sans MS"/>
              </a:rPr>
              <a:t>District Meetings</a:t>
            </a:r>
            <a:endParaRPr sz="3600">
              <a:latin typeface="Comic Sans MS"/>
              <a:ea typeface="Comic Sans MS"/>
              <a:cs typeface="Comic Sans MS"/>
              <a:sym typeface="Comic Sans MS"/>
            </a:endParaRPr>
          </a:p>
        </p:txBody>
      </p:sp>
      <p:sp>
        <p:nvSpPr>
          <p:cNvPr id="422" name="Google Shape;422;p60"/>
          <p:cNvSpPr txBox="1"/>
          <p:nvPr/>
        </p:nvSpPr>
        <p:spPr>
          <a:xfrm>
            <a:off x="152725" y="1159225"/>
            <a:ext cx="6703200" cy="31668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1000"/>
              </a:spcBef>
              <a:spcAft>
                <a:spcPts val="0"/>
              </a:spcAft>
              <a:buNone/>
            </a:pPr>
            <a:r>
              <a:rPr b="1" lang="en" sz="3000">
                <a:solidFill>
                  <a:srgbClr val="5B0F00"/>
                </a:solidFill>
                <a:latin typeface="Comic Sans MS"/>
                <a:ea typeface="Comic Sans MS"/>
                <a:cs typeface="Comic Sans MS"/>
                <a:sym typeface="Comic Sans MS"/>
              </a:rPr>
              <a:t>Linda Rodriguez</a:t>
            </a:r>
            <a:endParaRPr b="1" sz="3000">
              <a:solidFill>
                <a:srgbClr val="5B0F00"/>
              </a:solidFill>
              <a:latin typeface="Comic Sans MS"/>
              <a:ea typeface="Comic Sans MS"/>
              <a:cs typeface="Comic Sans MS"/>
              <a:sym typeface="Comic Sans MS"/>
            </a:endParaRPr>
          </a:p>
          <a:p>
            <a:pPr indent="0" lvl="0" marL="0" rtl="0" algn="l">
              <a:lnSpc>
                <a:spcPct val="90000"/>
              </a:lnSpc>
              <a:spcBef>
                <a:spcPts val="1000"/>
              </a:spcBef>
              <a:spcAft>
                <a:spcPts val="0"/>
              </a:spcAft>
              <a:buNone/>
            </a:pPr>
            <a:r>
              <a:rPr b="1" lang="en" sz="3000">
                <a:solidFill>
                  <a:srgbClr val="5B0F00"/>
                </a:solidFill>
                <a:latin typeface="Comic Sans MS"/>
                <a:ea typeface="Comic Sans MS"/>
                <a:cs typeface="Comic Sans MS"/>
                <a:sym typeface="Comic Sans MS"/>
              </a:rPr>
              <a:t>6th VP Districts</a:t>
            </a:r>
            <a:endParaRPr b="1" sz="3000">
              <a:solidFill>
                <a:srgbClr val="5B0F00"/>
              </a:solidFill>
              <a:latin typeface="Comic Sans MS"/>
              <a:ea typeface="Comic Sans MS"/>
              <a:cs typeface="Comic Sans MS"/>
              <a:sym typeface="Comic Sans MS"/>
            </a:endParaRPr>
          </a:p>
          <a:p>
            <a:pPr indent="0" lvl="0" marL="0" rtl="0" algn="l">
              <a:lnSpc>
                <a:spcPct val="90000"/>
              </a:lnSpc>
              <a:spcBef>
                <a:spcPts val="1000"/>
              </a:spcBef>
              <a:spcAft>
                <a:spcPts val="0"/>
              </a:spcAft>
              <a:buNone/>
            </a:pPr>
            <a:r>
              <a:t/>
            </a:r>
            <a:endParaRPr b="1" sz="3000">
              <a:solidFill>
                <a:srgbClr val="5B0F00"/>
              </a:solidFill>
              <a:latin typeface="Comic Sans MS"/>
              <a:ea typeface="Comic Sans MS"/>
              <a:cs typeface="Comic Sans MS"/>
              <a:sym typeface="Comic Sans MS"/>
            </a:endParaRPr>
          </a:p>
          <a:p>
            <a:pPr indent="0" lvl="0" marL="0" rtl="0" algn="l">
              <a:lnSpc>
                <a:spcPct val="90000"/>
              </a:lnSpc>
              <a:spcBef>
                <a:spcPts val="1000"/>
              </a:spcBef>
              <a:spcAft>
                <a:spcPts val="0"/>
              </a:spcAft>
              <a:buNone/>
            </a:pPr>
            <a:r>
              <a:t/>
            </a:r>
            <a:endParaRPr b="1" sz="3000">
              <a:solidFill>
                <a:srgbClr val="660033"/>
              </a:solidFill>
              <a:latin typeface="Comic Sans MS"/>
              <a:ea typeface="Comic Sans MS"/>
              <a:cs typeface="Comic Sans MS"/>
              <a:sym typeface="Comic Sans MS"/>
            </a:endParaRPr>
          </a:p>
          <a:p>
            <a:pPr indent="0" lvl="0" marL="0" rtl="0" algn="l">
              <a:lnSpc>
                <a:spcPct val="90000"/>
              </a:lnSpc>
              <a:spcBef>
                <a:spcPts val="500"/>
              </a:spcBef>
              <a:spcAft>
                <a:spcPts val="0"/>
              </a:spcAft>
              <a:buNone/>
            </a:pPr>
            <a:r>
              <a:rPr lang="en" sz="3000" u="sng">
                <a:solidFill>
                  <a:schemeClr val="hlink"/>
                </a:solidFill>
                <a:latin typeface="Comic Sans MS"/>
                <a:ea typeface="Comic Sans MS"/>
                <a:cs typeface="Comic Sans MS"/>
                <a:sym typeface="Comic Sans MS"/>
                <a:hlinkClick r:id="rId3"/>
              </a:rPr>
              <a:t>6thvpdistricts@aggiemoms.org</a:t>
            </a:r>
            <a:endParaRPr sz="3000">
              <a:solidFill>
                <a:srgbClr val="660033"/>
              </a:solidFill>
              <a:latin typeface="Comic Sans MS"/>
              <a:ea typeface="Comic Sans MS"/>
              <a:cs typeface="Comic Sans MS"/>
              <a:sym typeface="Comic Sans MS"/>
            </a:endParaRPr>
          </a:p>
          <a:p>
            <a:pPr indent="0" lvl="0" marL="0" rtl="0" algn="l">
              <a:lnSpc>
                <a:spcPct val="90000"/>
              </a:lnSpc>
              <a:spcBef>
                <a:spcPts val="500"/>
              </a:spcBef>
              <a:spcAft>
                <a:spcPts val="0"/>
              </a:spcAft>
              <a:buNone/>
            </a:pPr>
            <a:r>
              <a:t/>
            </a:r>
            <a:endParaRPr sz="3000">
              <a:solidFill>
                <a:srgbClr val="660033"/>
              </a:solidFill>
              <a:latin typeface="Comic Sans MS"/>
              <a:ea typeface="Comic Sans MS"/>
              <a:cs typeface="Comic Sans MS"/>
              <a:sym typeface="Comic Sans MS"/>
            </a:endParaRPr>
          </a:p>
          <a:p>
            <a:pPr indent="0" lvl="0" marL="0" rtl="0" algn="l">
              <a:lnSpc>
                <a:spcPct val="90000"/>
              </a:lnSpc>
              <a:spcBef>
                <a:spcPts val="0"/>
              </a:spcBef>
              <a:spcAft>
                <a:spcPts val="0"/>
              </a:spcAft>
              <a:buNone/>
            </a:pPr>
            <a:r>
              <a:rPr lang="en" sz="3000">
                <a:solidFill>
                  <a:srgbClr val="5B0F00"/>
                </a:solidFill>
                <a:latin typeface="Comic Sans MS"/>
                <a:ea typeface="Comic Sans MS"/>
                <a:cs typeface="Comic Sans MS"/>
                <a:sym typeface="Comic Sans MS"/>
              </a:rPr>
              <a:t>Meeting schedule is on the website.</a:t>
            </a:r>
            <a:endParaRPr sz="2800">
              <a:solidFill>
                <a:srgbClr val="5B0F00"/>
              </a:solidFill>
              <a:latin typeface="Comic Sans MS"/>
              <a:ea typeface="Comic Sans MS"/>
              <a:cs typeface="Comic Sans MS"/>
              <a:sym typeface="Comic Sans MS"/>
            </a:endParaRPr>
          </a:p>
          <a:p>
            <a:pPr indent="0" lvl="0" marL="0" rtl="0" algn="ctr">
              <a:lnSpc>
                <a:spcPct val="90000"/>
              </a:lnSpc>
              <a:spcBef>
                <a:spcPts val="0"/>
              </a:spcBef>
              <a:spcAft>
                <a:spcPts val="0"/>
              </a:spcAft>
              <a:buNone/>
            </a:pPr>
            <a:br>
              <a:rPr b="1" lang="en" sz="4400">
                <a:solidFill>
                  <a:srgbClr val="660033"/>
                </a:solidFill>
              </a:rPr>
            </a:br>
            <a:endParaRPr sz="1800">
              <a:solidFill>
                <a:srgbClr val="5B0F00"/>
              </a:solidFill>
              <a:latin typeface="Frank Ruhl Libre"/>
              <a:ea typeface="Frank Ruhl Libre"/>
              <a:cs typeface="Frank Ruhl Libre"/>
              <a:sym typeface="Frank Ruhl Libre"/>
            </a:endParaRPr>
          </a:p>
        </p:txBody>
      </p:sp>
      <p:pic>
        <p:nvPicPr>
          <p:cNvPr id="423" name="Google Shape;423;p60"/>
          <p:cNvPicPr preferRelativeResize="0"/>
          <p:nvPr/>
        </p:nvPicPr>
        <p:blipFill>
          <a:blip r:embed="rId4">
            <a:alphaModFix/>
          </a:blip>
          <a:stretch>
            <a:fillRect/>
          </a:stretch>
        </p:blipFill>
        <p:spPr>
          <a:xfrm>
            <a:off x="4941325" y="963875"/>
            <a:ext cx="3055350" cy="2291524"/>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61"/>
          <p:cNvSpPr txBox="1"/>
          <p:nvPr>
            <p:ph type="title"/>
          </p:nvPr>
        </p:nvSpPr>
        <p:spPr>
          <a:xfrm>
            <a:off x="1576375" y="86525"/>
            <a:ext cx="5890500" cy="841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latin typeface="Comic Sans MS"/>
                <a:ea typeface="Comic Sans MS"/>
                <a:cs typeface="Comic Sans MS"/>
                <a:sym typeface="Comic Sans MS"/>
              </a:rPr>
              <a:t>Aggie Mom Camp 2025</a:t>
            </a:r>
            <a:endParaRPr>
              <a:latin typeface="Comic Sans MS"/>
              <a:ea typeface="Comic Sans MS"/>
              <a:cs typeface="Comic Sans MS"/>
              <a:sym typeface="Comic Sans MS"/>
            </a:endParaRPr>
          </a:p>
        </p:txBody>
      </p:sp>
      <p:sp>
        <p:nvSpPr>
          <p:cNvPr id="429" name="Google Shape;429;p61"/>
          <p:cNvSpPr txBox="1"/>
          <p:nvPr/>
        </p:nvSpPr>
        <p:spPr>
          <a:xfrm>
            <a:off x="571425" y="1378338"/>
            <a:ext cx="8339400" cy="15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chemeClr val="lt1"/>
                </a:solidFill>
                <a:latin typeface="Comic Sans MS"/>
                <a:ea typeface="Comic Sans MS"/>
                <a:cs typeface="Comic Sans MS"/>
                <a:sym typeface="Comic Sans MS"/>
              </a:rPr>
              <a:t>February 21 - 23, 2025</a:t>
            </a:r>
            <a:endParaRPr sz="2200">
              <a:solidFill>
                <a:schemeClr val="lt1"/>
              </a:solidFill>
              <a:latin typeface="Comic Sans MS"/>
              <a:ea typeface="Comic Sans MS"/>
              <a:cs typeface="Comic Sans MS"/>
              <a:sym typeface="Comic Sans MS"/>
            </a:endParaRPr>
          </a:p>
          <a:p>
            <a:pPr indent="0" lvl="0" marL="0" rtl="0" algn="l">
              <a:spcBef>
                <a:spcPts val="0"/>
              </a:spcBef>
              <a:spcAft>
                <a:spcPts val="0"/>
              </a:spcAft>
              <a:buNone/>
            </a:pPr>
            <a:r>
              <a:t/>
            </a:r>
            <a:endParaRPr sz="2200">
              <a:solidFill>
                <a:schemeClr val="lt1"/>
              </a:solidFill>
              <a:latin typeface="Comic Sans MS"/>
              <a:ea typeface="Comic Sans MS"/>
              <a:cs typeface="Comic Sans MS"/>
              <a:sym typeface="Comic Sans MS"/>
            </a:endParaRPr>
          </a:p>
          <a:p>
            <a:pPr indent="0" lvl="0" marL="0" rtl="0" algn="l">
              <a:spcBef>
                <a:spcPts val="0"/>
              </a:spcBef>
              <a:spcAft>
                <a:spcPts val="0"/>
              </a:spcAft>
              <a:buNone/>
            </a:pPr>
            <a:r>
              <a:rPr lang="en" sz="2200">
                <a:solidFill>
                  <a:schemeClr val="lt1"/>
                </a:solidFill>
                <a:latin typeface="Comic Sans MS"/>
                <a:ea typeface="Comic Sans MS"/>
                <a:cs typeface="Comic Sans MS"/>
                <a:sym typeface="Comic Sans MS"/>
              </a:rPr>
              <a:t>Stacy Taylor - Aggie Mom Camp Officer</a:t>
            </a:r>
            <a:endParaRPr sz="2200">
              <a:solidFill>
                <a:schemeClr val="lt1"/>
              </a:solidFill>
              <a:latin typeface="Comic Sans MS"/>
              <a:ea typeface="Comic Sans MS"/>
              <a:cs typeface="Comic Sans MS"/>
              <a:sym typeface="Comic Sans MS"/>
            </a:endParaRPr>
          </a:p>
          <a:p>
            <a:pPr indent="0" lvl="0" marL="0" rtl="0" algn="l">
              <a:spcBef>
                <a:spcPts val="0"/>
              </a:spcBef>
              <a:spcAft>
                <a:spcPts val="0"/>
              </a:spcAft>
              <a:buNone/>
            </a:pPr>
            <a:r>
              <a:rPr lang="en" sz="2200" u="sng">
                <a:solidFill>
                  <a:schemeClr val="lt1"/>
                </a:solidFill>
                <a:latin typeface="Comic Sans MS"/>
                <a:ea typeface="Comic Sans MS"/>
                <a:cs typeface="Comic Sans MS"/>
                <a:sym typeface="Comic Sans MS"/>
                <a:hlinkClick r:id="rId3">
                  <a:extLst>
                    <a:ext uri="{A12FA001-AC4F-418D-AE19-62706E023703}">
                      <ahyp:hlinkClr val="tx"/>
                    </a:ext>
                  </a:extLst>
                </a:hlinkClick>
              </a:rPr>
              <a:t>aggiemomcamp@aggiemoms.org</a:t>
            </a:r>
            <a:endParaRPr sz="2200">
              <a:solidFill>
                <a:schemeClr val="lt1"/>
              </a:solidFill>
              <a:latin typeface="Comic Sans MS"/>
              <a:ea typeface="Comic Sans MS"/>
              <a:cs typeface="Comic Sans MS"/>
              <a:sym typeface="Comic Sans MS"/>
            </a:endParaRPr>
          </a:p>
          <a:p>
            <a:pPr indent="0" lvl="0" marL="0" rtl="0" algn="l">
              <a:spcBef>
                <a:spcPts val="0"/>
              </a:spcBef>
              <a:spcAft>
                <a:spcPts val="0"/>
              </a:spcAft>
              <a:buNone/>
            </a:pPr>
            <a:r>
              <a:t/>
            </a:r>
            <a:endParaRPr sz="2200">
              <a:solidFill>
                <a:schemeClr val="lt1"/>
              </a:solidFill>
              <a:latin typeface="Comic Sans MS"/>
              <a:ea typeface="Comic Sans MS"/>
              <a:cs typeface="Comic Sans MS"/>
              <a:sym typeface="Comic Sans MS"/>
            </a:endParaRPr>
          </a:p>
          <a:p>
            <a:pPr indent="0" lvl="0" marL="0" rtl="0" algn="l">
              <a:spcBef>
                <a:spcPts val="0"/>
              </a:spcBef>
              <a:spcAft>
                <a:spcPts val="0"/>
              </a:spcAft>
              <a:buNone/>
            </a:pPr>
            <a:r>
              <a:rPr lang="en" sz="2200">
                <a:solidFill>
                  <a:schemeClr val="lt1"/>
                </a:solidFill>
                <a:latin typeface="Comic Sans MS"/>
                <a:ea typeface="Comic Sans MS"/>
                <a:cs typeface="Comic Sans MS"/>
                <a:sym typeface="Comic Sans MS"/>
              </a:rPr>
              <a:t>Karyn Friesen - Counselor Chair</a:t>
            </a:r>
            <a:endParaRPr sz="2200">
              <a:solidFill>
                <a:schemeClr val="lt1"/>
              </a:solidFill>
              <a:latin typeface="Comic Sans MS"/>
              <a:ea typeface="Comic Sans MS"/>
              <a:cs typeface="Comic Sans MS"/>
              <a:sym typeface="Comic Sans MS"/>
            </a:endParaRPr>
          </a:p>
          <a:p>
            <a:pPr indent="0" lvl="0" marL="0" rtl="0" algn="l">
              <a:spcBef>
                <a:spcPts val="0"/>
              </a:spcBef>
              <a:spcAft>
                <a:spcPts val="0"/>
              </a:spcAft>
              <a:buNone/>
            </a:pPr>
            <a:r>
              <a:rPr lang="en" sz="2200" u="sng">
                <a:solidFill>
                  <a:schemeClr val="lt1"/>
                </a:solidFill>
                <a:latin typeface="Comic Sans MS"/>
                <a:ea typeface="Comic Sans MS"/>
                <a:cs typeface="Comic Sans MS"/>
                <a:sym typeface="Comic Sans MS"/>
                <a:hlinkClick r:id="rId4">
                  <a:extLst>
                    <a:ext uri="{A12FA001-AC4F-418D-AE19-62706E023703}">
                      <ahyp:hlinkClr val="tx"/>
                    </a:ext>
                  </a:extLst>
                </a:hlinkClick>
              </a:rPr>
              <a:t>campcounselors@aggiemoms.org</a:t>
            </a:r>
            <a:r>
              <a:rPr lang="en" sz="2200">
                <a:solidFill>
                  <a:schemeClr val="lt1"/>
                </a:solidFill>
                <a:latin typeface="Comic Sans MS"/>
                <a:ea typeface="Comic Sans MS"/>
                <a:cs typeface="Comic Sans MS"/>
                <a:sym typeface="Comic Sans MS"/>
              </a:rPr>
              <a:t>	</a:t>
            </a:r>
            <a:endParaRPr sz="2200">
              <a:solidFill>
                <a:schemeClr val="lt1"/>
              </a:solidFill>
              <a:latin typeface="Comic Sans MS"/>
              <a:ea typeface="Comic Sans MS"/>
              <a:cs typeface="Comic Sans MS"/>
              <a:sym typeface="Comic Sans MS"/>
            </a:endParaRPr>
          </a:p>
        </p:txBody>
      </p:sp>
      <p:pic>
        <p:nvPicPr>
          <p:cNvPr id="430" name="Google Shape;430;p61"/>
          <p:cNvPicPr preferRelativeResize="0"/>
          <p:nvPr/>
        </p:nvPicPr>
        <p:blipFill>
          <a:blip r:embed="rId5">
            <a:alphaModFix/>
          </a:blip>
          <a:stretch>
            <a:fillRect/>
          </a:stretch>
        </p:blipFill>
        <p:spPr>
          <a:xfrm>
            <a:off x="6117525" y="1110300"/>
            <a:ext cx="2714767" cy="2036076"/>
          </a:xfrm>
          <a:prstGeom prst="rect">
            <a:avLst/>
          </a:prstGeom>
          <a:noFill/>
          <a:ln>
            <a:noFill/>
          </a:ln>
        </p:spPr>
      </p:pic>
      <p:pic>
        <p:nvPicPr>
          <p:cNvPr id="431" name="Google Shape;431;p61"/>
          <p:cNvPicPr preferRelativeResize="0"/>
          <p:nvPr/>
        </p:nvPicPr>
        <p:blipFill>
          <a:blip r:embed="rId6">
            <a:alphaModFix/>
          </a:blip>
          <a:stretch>
            <a:fillRect/>
          </a:stretch>
        </p:blipFill>
        <p:spPr>
          <a:xfrm>
            <a:off x="39350" y="86525"/>
            <a:ext cx="1423625" cy="14236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p62"/>
          <p:cNvSpPr txBox="1"/>
          <p:nvPr>
            <p:ph type="title"/>
          </p:nvPr>
        </p:nvSpPr>
        <p:spPr>
          <a:xfrm>
            <a:off x="311700" y="118425"/>
            <a:ext cx="8520600" cy="841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latin typeface="Comic Sans MS"/>
                <a:ea typeface="Comic Sans MS"/>
                <a:cs typeface="Comic Sans MS"/>
                <a:sym typeface="Comic Sans MS"/>
              </a:rPr>
              <a:t>Club Concerns</a:t>
            </a:r>
            <a:endParaRPr>
              <a:latin typeface="Comic Sans MS"/>
              <a:ea typeface="Comic Sans MS"/>
              <a:cs typeface="Comic Sans MS"/>
              <a:sym typeface="Comic Sans MS"/>
            </a:endParaRPr>
          </a:p>
        </p:txBody>
      </p:sp>
      <p:sp>
        <p:nvSpPr>
          <p:cNvPr id="437" name="Google Shape;437;p62"/>
          <p:cNvSpPr txBox="1"/>
          <p:nvPr/>
        </p:nvSpPr>
        <p:spPr>
          <a:xfrm>
            <a:off x="564350" y="1302625"/>
            <a:ext cx="8339400" cy="15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700">
                <a:solidFill>
                  <a:schemeClr val="lt1"/>
                </a:solidFill>
                <a:latin typeface="Comic Sans MS"/>
                <a:ea typeface="Comic Sans MS"/>
                <a:cs typeface="Comic Sans MS"/>
                <a:sym typeface="Comic Sans MS"/>
              </a:rPr>
              <a:t>Nancy Skokan - President Elect &amp; Club concerns</a:t>
            </a:r>
            <a:endParaRPr sz="2700">
              <a:solidFill>
                <a:schemeClr val="lt1"/>
              </a:solidFill>
              <a:latin typeface="Comic Sans MS"/>
              <a:ea typeface="Comic Sans MS"/>
              <a:cs typeface="Comic Sans MS"/>
              <a:sym typeface="Comic Sans MS"/>
            </a:endParaRPr>
          </a:p>
          <a:p>
            <a:pPr indent="0" lvl="0" marL="0" rtl="0" algn="l">
              <a:spcBef>
                <a:spcPts val="0"/>
              </a:spcBef>
              <a:spcAft>
                <a:spcPts val="0"/>
              </a:spcAft>
              <a:buNone/>
            </a:pPr>
            <a:r>
              <a:t/>
            </a:r>
            <a:endParaRPr sz="2700">
              <a:solidFill>
                <a:schemeClr val="lt1"/>
              </a:solidFill>
              <a:latin typeface="Comic Sans MS"/>
              <a:ea typeface="Comic Sans MS"/>
              <a:cs typeface="Comic Sans MS"/>
              <a:sym typeface="Comic Sans MS"/>
            </a:endParaRPr>
          </a:p>
          <a:p>
            <a:pPr indent="0" lvl="0" marL="0" rtl="0" algn="l">
              <a:spcBef>
                <a:spcPts val="0"/>
              </a:spcBef>
              <a:spcAft>
                <a:spcPts val="0"/>
              </a:spcAft>
              <a:buNone/>
            </a:pPr>
            <a:r>
              <a:rPr lang="en" sz="2700">
                <a:solidFill>
                  <a:schemeClr val="lt1"/>
                </a:solidFill>
                <a:latin typeface="Comic Sans MS"/>
                <a:ea typeface="Comic Sans MS"/>
                <a:cs typeface="Comic Sans MS"/>
                <a:sym typeface="Comic Sans MS"/>
              </a:rPr>
              <a:t>ClubConcerns@aggiemoms.org</a:t>
            </a:r>
            <a:endParaRPr sz="2700">
              <a:solidFill>
                <a:schemeClr val="lt1"/>
              </a:solidFill>
              <a:latin typeface="Comic Sans MS"/>
              <a:ea typeface="Comic Sans MS"/>
              <a:cs typeface="Comic Sans MS"/>
              <a:sym typeface="Comic Sans MS"/>
            </a:endParaRPr>
          </a:p>
        </p:txBody>
      </p:sp>
      <p:pic>
        <p:nvPicPr>
          <p:cNvPr id="438" name="Google Shape;438;p62" title="Two question marks | Public domain vectors"/>
          <p:cNvPicPr preferRelativeResize="0"/>
          <p:nvPr/>
        </p:nvPicPr>
        <p:blipFill>
          <a:blip r:embed="rId3">
            <a:alphaModFix/>
          </a:blip>
          <a:stretch>
            <a:fillRect/>
          </a:stretch>
        </p:blipFill>
        <p:spPr>
          <a:xfrm>
            <a:off x="5896325" y="2086925"/>
            <a:ext cx="2334949" cy="20360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63"/>
          <p:cNvSpPr txBox="1"/>
          <p:nvPr/>
        </p:nvSpPr>
        <p:spPr>
          <a:xfrm>
            <a:off x="221250" y="899250"/>
            <a:ext cx="7138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rgbClr val="5B0F00"/>
              </a:solidFill>
              <a:latin typeface="Frank Ruhl Libre"/>
              <a:ea typeface="Frank Ruhl Libre"/>
              <a:cs typeface="Frank Ruhl Libre"/>
              <a:sym typeface="Frank Ruhl Libre"/>
            </a:endParaRPr>
          </a:p>
        </p:txBody>
      </p:sp>
      <p:sp>
        <p:nvSpPr>
          <p:cNvPr id="444" name="Google Shape;444;p63"/>
          <p:cNvSpPr txBox="1"/>
          <p:nvPr>
            <p:ph type="title"/>
          </p:nvPr>
        </p:nvSpPr>
        <p:spPr>
          <a:xfrm>
            <a:off x="1454700" y="1402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200">
                <a:latin typeface="Comic Sans MS"/>
                <a:ea typeface="Comic Sans MS"/>
                <a:cs typeface="Comic Sans MS"/>
                <a:sym typeface="Comic Sans MS"/>
              </a:rPr>
              <a:t>Aggie Moms Care</a:t>
            </a:r>
            <a:endParaRPr sz="3200">
              <a:latin typeface="Comic Sans MS"/>
              <a:ea typeface="Comic Sans MS"/>
              <a:cs typeface="Comic Sans MS"/>
              <a:sym typeface="Comic Sans MS"/>
            </a:endParaRPr>
          </a:p>
        </p:txBody>
      </p:sp>
      <p:sp>
        <p:nvSpPr>
          <p:cNvPr id="445" name="Google Shape;445;p63"/>
          <p:cNvSpPr txBox="1"/>
          <p:nvPr/>
        </p:nvSpPr>
        <p:spPr>
          <a:xfrm>
            <a:off x="295800" y="1628150"/>
            <a:ext cx="6703200" cy="24360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1000"/>
              </a:spcBef>
              <a:spcAft>
                <a:spcPts val="0"/>
              </a:spcAft>
              <a:buNone/>
            </a:pPr>
            <a:r>
              <a:rPr b="1" lang="en" sz="3000">
                <a:solidFill>
                  <a:srgbClr val="660033"/>
                </a:solidFill>
                <a:latin typeface="Comic Sans MS"/>
                <a:ea typeface="Comic Sans MS"/>
                <a:cs typeface="Comic Sans MS"/>
                <a:sym typeface="Comic Sans MS"/>
              </a:rPr>
              <a:t>Karyn Friesen</a:t>
            </a:r>
            <a:endParaRPr b="1" sz="3000">
              <a:solidFill>
                <a:srgbClr val="660033"/>
              </a:solidFill>
              <a:latin typeface="Comic Sans MS"/>
              <a:ea typeface="Comic Sans MS"/>
              <a:cs typeface="Comic Sans MS"/>
              <a:sym typeface="Comic Sans MS"/>
            </a:endParaRPr>
          </a:p>
          <a:p>
            <a:pPr indent="0" lvl="0" marL="0" rtl="0" algn="ctr">
              <a:lnSpc>
                <a:spcPct val="90000"/>
              </a:lnSpc>
              <a:spcBef>
                <a:spcPts val="1000"/>
              </a:spcBef>
              <a:spcAft>
                <a:spcPts val="0"/>
              </a:spcAft>
              <a:buNone/>
            </a:pPr>
            <a:r>
              <a:t/>
            </a:r>
            <a:endParaRPr b="1" sz="3000">
              <a:solidFill>
                <a:srgbClr val="660033"/>
              </a:solidFill>
              <a:latin typeface="Comic Sans MS"/>
              <a:ea typeface="Comic Sans MS"/>
              <a:cs typeface="Comic Sans MS"/>
              <a:sym typeface="Comic Sans MS"/>
            </a:endParaRPr>
          </a:p>
          <a:p>
            <a:pPr indent="0" lvl="0" marL="0" rtl="0" algn="ctr">
              <a:lnSpc>
                <a:spcPct val="90000"/>
              </a:lnSpc>
              <a:spcBef>
                <a:spcPts val="500"/>
              </a:spcBef>
              <a:spcAft>
                <a:spcPts val="0"/>
              </a:spcAft>
              <a:buNone/>
            </a:pPr>
            <a:r>
              <a:rPr lang="en" sz="3000" u="sng">
                <a:solidFill>
                  <a:schemeClr val="hlink"/>
                </a:solidFill>
                <a:latin typeface="Comic Sans MS"/>
                <a:ea typeface="Comic Sans MS"/>
                <a:cs typeface="Comic Sans MS"/>
                <a:sym typeface="Comic Sans MS"/>
                <a:hlinkClick r:id="rId3"/>
              </a:rPr>
              <a:t>AggieMomsCare@aggiemoms.org</a:t>
            </a:r>
            <a:endParaRPr sz="3000">
              <a:solidFill>
                <a:srgbClr val="660033"/>
              </a:solidFill>
              <a:latin typeface="Comic Sans MS"/>
              <a:ea typeface="Comic Sans MS"/>
              <a:cs typeface="Comic Sans MS"/>
              <a:sym typeface="Comic Sans MS"/>
            </a:endParaRPr>
          </a:p>
          <a:p>
            <a:pPr indent="0" lvl="0" marL="0" rtl="0" algn="l">
              <a:lnSpc>
                <a:spcPct val="90000"/>
              </a:lnSpc>
              <a:spcBef>
                <a:spcPts val="500"/>
              </a:spcBef>
              <a:spcAft>
                <a:spcPts val="0"/>
              </a:spcAft>
              <a:buNone/>
            </a:pPr>
            <a:r>
              <a:t/>
            </a:r>
            <a:endParaRPr sz="3000">
              <a:solidFill>
                <a:srgbClr val="660033"/>
              </a:solidFill>
              <a:latin typeface="Comic Sans MS"/>
              <a:ea typeface="Comic Sans MS"/>
              <a:cs typeface="Comic Sans MS"/>
              <a:sym typeface="Comic Sans MS"/>
            </a:endParaRPr>
          </a:p>
          <a:p>
            <a:pPr indent="0" lvl="0" marL="0" rtl="0" algn="l">
              <a:lnSpc>
                <a:spcPct val="90000"/>
              </a:lnSpc>
              <a:spcBef>
                <a:spcPts val="0"/>
              </a:spcBef>
              <a:spcAft>
                <a:spcPts val="0"/>
              </a:spcAft>
              <a:buNone/>
            </a:pPr>
            <a:r>
              <a:t/>
            </a:r>
            <a:endParaRPr b="1" sz="3000">
              <a:solidFill>
                <a:srgbClr val="660033"/>
              </a:solidFill>
              <a:latin typeface="Comic Sans MS"/>
              <a:ea typeface="Comic Sans MS"/>
              <a:cs typeface="Comic Sans MS"/>
              <a:sym typeface="Comic Sans MS"/>
            </a:endParaRPr>
          </a:p>
          <a:p>
            <a:pPr indent="0" lvl="0" marL="0" rtl="0" algn="l">
              <a:lnSpc>
                <a:spcPct val="90000"/>
              </a:lnSpc>
              <a:spcBef>
                <a:spcPts val="1000"/>
              </a:spcBef>
              <a:spcAft>
                <a:spcPts val="0"/>
              </a:spcAft>
              <a:buNone/>
            </a:pPr>
            <a:r>
              <a:t/>
            </a:r>
            <a:endParaRPr>
              <a:solidFill>
                <a:srgbClr val="660033"/>
              </a:solidFill>
              <a:latin typeface="Comic Sans MS"/>
              <a:ea typeface="Comic Sans MS"/>
              <a:cs typeface="Comic Sans MS"/>
              <a:sym typeface="Comic Sans MS"/>
            </a:endParaRPr>
          </a:p>
          <a:p>
            <a:pPr indent="0" lvl="0" marL="0" rtl="0" algn="l">
              <a:lnSpc>
                <a:spcPct val="90000"/>
              </a:lnSpc>
              <a:spcBef>
                <a:spcPts val="1000"/>
              </a:spcBef>
              <a:spcAft>
                <a:spcPts val="0"/>
              </a:spcAft>
              <a:buNone/>
            </a:pPr>
            <a:r>
              <a:t/>
            </a:r>
            <a:endParaRPr>
              <a:solidFill>
                <a:srgbClr val="660033"/>
              </a:solidFill>
              <a:latin typeface="Comic Sans MS"/>
              <a:ea typeface="Comic Sans MS"/>
              <a:cs typeface="Comic Sans MS"/>
              <a:sym typeface="Comic Sans MS"/>
            </a:endParaRPr>
          </a:p>
          <a:p>
            <a:pPr indent="0" lvl="0" marL="228600" rtl="0" algn="l">
              <a:lnSpc>
                <a:spcPct val="90000"/>
              </a:lnSpc>
              <a:spcBef>
                <a:spcPts val="1000"/>
              </a:spcBef>
              <a:spcAft>
                <a:spcPts val="0"/>
              </a:spcAft>
              <a:buNone/>
            </a:pPr>
            <a:r>
              <a:t/>
            </a:r>
            <a:endParaRPr>
              <a:solidFill>
                <a:schemeClr val="dk1"/>
              </a:solidFill>
              <a:latin typeface="Comic Sans MS"/>
              <a:ea typeface="Comic Sans MS"/>
              <a:cs typeface="Comic Sans MS"/>
              <a:sym typeface="Comic Sans MS"/>
            </a:endParaRPr>
          </a:p>
          <a:p>
            <a:pPr indent="0" lvl="0" marL="0" rtl="0" algn="l">
              <a:lnSpc>
                <a:spcPct val="90000"/>
              </a:lnSpc>
              <a:spcBef>
                <a:spcPts val="500"/>
              </a:spcBef>
              <a:spcAft>
                <a:spcPts val="0"/>
              </a:spcAft>
              <a:buNone/>
            </a:pPr>
            <a:r>
              <a:t/>
            </a:r>
            <a:endParaRPr>
              <a:solidFill>
                <a:srgbClr val="660033"/>
              </a:solidFill>
              <a:latin typeface="Comic Sans MS"/>
              <a:ea typeface="Comic Sans MS"/>
              <a:cs typeface="Comic Sans MS"/>
              <a:sym typeface="Comic Sans MS"/>
            </a:endParaRPr>
          </a:p>
          <a:p>
            <a:pPr indent="0" lvl="0" marL="685800" rtl="0" algn="l">
              <a:lnSpc>
                <a:spcPct val="90000"/>
              </a:lnSpc>
              <a:spcBef>
                <a:spcPts val="500"/>
              </a:spcBef>
              <a:spcAft>
                <a:spcPts val="0"/>
              </a:spcAft>
              <a:buNone/>
            </a:pPr>
            <a:r>
              <a:t/>
            </a:r>
            <a:endParaRPr sz="2800">
              <a:solidFill>
                <a:srgbClr val="660033"/>
              </a:solidFill>
              <a:latin typeface="Comic Sans MS"/>
              <a:ea typeface="Comic Sans MS"/>
              <a:cs typeface="Comic Sans MS"/>
              <a:sym typeface="Comic Sans MS"/>
            </a:endParaRPr>
          </a:p>
          <a:p>
            <a:pPr indent="0" lvl="0" marL="0" rtl="0" algn="ctr">
              <a:lnSpc>
                <a:spcPct val="90000"/>
              </a:lnSpc>
              <a:spcBef>
                <a:spcPts val="0"/>
              </a:spcBef>
              <a:spcAft>
                <a:spcPts val="0"/>
              </a:spcAft>
              <a:buNone/>
            </a:pPr>
            <a:br>
              <a:rPr b="1" lang="en" sz="4400">
                <a:solidFill>
                  <a:srgbClr val="660033"/>
                </a:solidFill>
              </a:rPr>
            </a:br>
            <a:endParaRPr sz="1800">
              <a:solidFill>
                <a:srgbClr val="5B0F00"/>
              </a:solidFill>
              <a:latin typeface="Frank Ruhl Libre"/>
              <a:ea typeface="Frank Ruhl Libre"/>
              <a:cs typeface="Frank Ruhl Libre"/>
              <a:sym typeface="Frank Ruhl Libre"/>
            </a:endParaRPr>
          </a:p>
        </p:txBody>
      </p:sp>
      <p:pic>
        <p:nvPicPr>
          <p:cNvPr id="446" name="Google Shape;446;p63"/>
          <p:cNvPicPr preferRelativeResize="0"/>
          <p:nvPr/>
        </p:nvPicPr>
        <p:blipFill>
          <a:blip r:embed="rId4">
            <a:alphaModFix/>
          </a:blip>
          <a:stretch>
            <a:fillRect/>
          </a:stretch>
        </p:blipFill>
        <p:spPr>
          <a:xfrm>
            <a:off x="6562475" y="979900"/>
            <a:ext cx="2154325" cy="21543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64"/>
          <p:cNvSpPr txBox="1"/>
          <p:nvPr>
            <p:ph idx="1" type="body"/>
          </p:nvPr>
        </p:nvSpPr>
        <p:spPr>
          <a:xfrm>
            <a:off x="186800" y="165750"/>
            <a:ext cx="5998800" cy="60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3600">
                <a:latin typeface="Comic Sans MS"/>
                <a:ea typeface="Comic Sans MS"/>
                <a:cs typeface="Comic Sans MS"/>
                <a:sym typeface="Comic Sans MS"/>
              </a:rPr>
              <a:t>Just Aggie Dads</a:t>
            </a:r>
            <a:endParaRPr b="1" sz="3600">
              <a:latin typeface="Comic Sans MS"/>
              <a:ea typeface="Comic Sans MS"/>
              <a:cs typeface="Comic Sans MS"/>
              <a:sym typeface="Comic Sans MS"/>
            </a:endParaRPr>
          </a:p>
        </p:txBody>
      </p:sp>
      <p:sp>
        <p:nvSpPr>
          <p:cNvPr id="452" name="Google Shape;452;p64"/>
          <p:cNvSpPr txBox="1"/>
          <p:nvPr>
            <p:ph idx="2" type="body"/>
          </p:nvPr>
        </p:nvSpPr>
        <p:spPr>
          <a:xfrm>
            <a:off x="287700" y="1187700"/>
            <a:ext cx="8856300" cy="3673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400">
                <a:latin typeface="Comic Sans MS"/>
                <a:ea typeface="Comic Sans MS"/>
                <a:cs typeface="Comic Sans MS"/>
                <a:sym typeface="Comic Sans MS"/>
              </a:rPr>
              <a:t>Nancy Skokan - Committee Chair</a:t>
            </a:r>
            <a:endParaRPr sz="2400">
              <a:latin typeface="Comic Sans MS"/>
              <a:ea typeface="Comic Sans MS"/>
              <a:cs typeface="Comic Sans MS"/>
              <a:sym typeface="Comic Sans MS"/>
            </a:endParaRPr>
          </a:p>
          <a:p>
            <a:pPr indent="0" lvl="0" marL="0" rtl="0" algn="l">
              <a:spcBef>
                <a:spcPts val="1200"/>
              </a:spcBef>
              <a:spcAft>
                <a:spcPts val="0"/>
              </a:spcAft>
              <a:buNone/>
            </a:pPr>
            <a:r>
              <a:rPr lang="en" sz="2400" u="sng">
                <a:solidFill>
                  <a:schemeClr val="hlink"/>
                </a:solidFill>
                <a:latin typeface="Comic Sans MS"/>
                <a:ea typeface="Comic Sans MS"/>
                <a:cs typeface="Comic Sans MS"/>
                <a:sym typeface="Comic Sans MS"/>
                <a:hlinkClick r:id="rId3"/>
              </a:rPr>
              <a:t>AggieDads@aggiemoms.org</a:t>
            </a:r>
            <a:endParaRPr sz="2400">
              <a:latin typeface="Comic Sans MS"/>
              <a:ea typeface="Comic Sans MS"/>
              <a:cs typeface="Comic Sans MS"/>
              <a:sym typeface="Comic Sans MS"/>
            </a:endParaRPr>
          </a:p>
          <a:p>
            <a:pPr indent="0" lvl="0" marL="0" rtl="0" algn="l">
              <a:spcBef>
                <a:spcPts val="1200"/>
              </a:spcBef>
              <a:spcAft>
                <a:spcPts val="0"/>
              </a:spcAft>
              <a:buNone/>
            </a:pPr>
            <a:r>
              <a:t/>
            </a:r>
            <a:endParaRPr sz="2400">
              <a:latin typeface="Comic Sans MS"/>
              <a:ea typeface="Comic Sans MS"/>
              <a:cs typeface="Comic Sans MS"/>
              <a:sym typeface="Comic Sans MS"/>
            </a:endParaRPr>
          </a:p>
          <a:p>
            <a:pPr indent="0" lvl="0" marL="0" rtl="0" algn="l">
              <a:spcBef>
                <a:spcPts val="1200"/>
              </a:spcBef>
              <a:spcAft>
                <a:spcPts val="1200"/>
              </a:spcAft>
              <a:buNone/>
            </a:pPr>
            <a:r>
              <a:rPr lang="en" sz="2400">
                <a:latin typeface="Comic Sans MS"/>
                <a:ea typeface="Comic Sans MS"/>
                <a:cs typeface="Comic Sans MS"/>
                <a:sym typeface="Comic Sans MS"/>
              </a:rPr>
              <a:t>Facebook Page - Just Aggie Dads</a:t>
            </a:r>
            <a:endParaRPr sz="2400">
              <a:latin typeface="Comic Sans MS"/>
              <a:ea typeface="Comic Sans MS"/>
              <a:cs typeface="Comic Sans MS"/>
              <a:sym typeface="Comic Sans MS"/>
            </a:endParaRPr>
          </a:p>
        </p:txBody>
      </p:sp>
      <p:pic>
        <p:nvPicPr>
          <p:cNvPr id="453" name="Google Shape;453;p64"/>
          <p:cNvPicPr preferRelativeResize="0"/>
          <p:nvPr/>
        </p:nvPicPr>
        <p:blipFill>
          <a:blip r:embed="rId4">
            <a:alphaModFix/>
          </a:blip>
          <a:stretch>
            <a:fillRect/>
          </a:stretch>
        </p:blipFill>
        <p:spPr>
          <a:xfrm>
            <a:off x="258600" y="3461725"/>
            <a:ext cx="3708850" cy="1578025"/>
          </a:xfrm>
          <a:prstGeom prst="rect">
            <a:avLst/>
          </a:prstGeom>
          <a:noFill/>
          <a:ln>
            <a:noFill/>
          </a:ln>
        </p:spPr>
      </p:pic>
      <p:pic>
        <p:nvPicPr>
          <p:cNvPr id="454" name="Google Shape;454;p64"/>
          <p:cNvPicPr preferRelativeResize="0"/>
          <p:nvPr/>
        </p:nvPicPr>
        <p:blipFill>
          <a:blip r:embed="rId5">
            <a:alphaModFix/>
          </a:blip>
          <a:stretch>
            <a:fillRect/>
          </a:stretch>
        </p:blipFill>
        <p:spPr>
          <a:xfrm>
            <a:off x="5398600" y="138201"/>
            <a:ext cx="3619051" cy="275952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p65"/>
          <p:cNvSpPr txBox="1"/>
          <p:nvPr>
            <p:ph type="title"/>
          </p:nvPr>
        </p:nvSpPr>
        <p:spPr>
          <a:xfrm>
            <a:off x="311700" y="118425"/>
            <a:ext cx="8520600" cy="841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latin typeface="Comic Sans MS"/>
                <a:ea typeface="Comic Sans MS"/>
                <a:cs typeface="Comic Sans MS"/>
                <a:sym typeface="Comic Sans MS"/>
              </a:rPr>
              <a:t>Hola! En-Espanol</a:t>
            </a:r>
            <a:endParaRPr>
              <a:latin typeface="Comic Sans MS"/>
              <a:ea typeface="Comic Sans MS"/>
              <a:cs typeface="Comic Sans MS"/>
              <a:sym typeface="Comic Sans MS"/>
            </a:endParaRPr>
          </a:p>
        </p:txBody>
      </p:sp>
      <p:sp>
        <p:nvSpPr>
          <p:cNvPr id="460" name="Google Shape;460;p65"/>
          <p:cNvSpPr txBox="1"/>
          <p:nvPr/>
        </p:nvSpPr>
        <p:spPr>
          <a:xfrm>
            <a:off x="340475" y="1218675"/>
            <a:ext cx="8339400" cy="285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700">
                <a:solidFill>
                  <a:schemeClr val="lt1"/>
                </a:solidFill>
                <a:latin typeface="Comic Sans MS"/>
                <a:ea typeface="Comic Sans MS"/>
                <a:cs typeface="Comic Sans MS"/>
                <a:sym typeface="Comic Sans MS"/>
              </a:rPr>
              <a:t>Need anything translated for our Spanish Speaking Aggie Moms?</a:t>
            </a:r>
            <a:endParaRPr sz="2700">
              <a:solidFill>
                <a:schemeClr val="lt1"/>
              </a:solidFill>
              <a:latin typeface="Comic Sans MS"/>
              <a:ea typeface="Comic Sans MS"/>
              <a:cs typeface="Comic Sans MS"/>
              <a:sym typeface="Comic Sans MS"/>
            </a:endParaRPr>
          </a:p>
          <a:p>
            <a:pPr indent="0" lvl="0" marL="0" rtl="0" algn="l">
              <a:spcBef>
                <a:spcPts val="0"/>
              </a:spcBef>
              <a:spcAft>
                <a:spcPts val="0"/>
              </a:spcAft>
              <a:buNone/>
            </a:pPr>
            <a:r>
              <a:t/>
            </a:r>
            <a:endParaRPr sz="2700">
              <a:solidFill>
                <a:schemeClr val="lt1"/>
              </a:solidFill>
              <a:latin typeface="Comic Sans MS"/>
              <a:ea typeface="Comic Sans MS"/>
              <a:cs typeface="Comic Sans MS"/>
              <a:sym typeface="Comic Sans MS"/>
            </a:endParaRPr>
          </a:p>
          <a:p>
            <a:pPr indent="0" lvl="0" marL="0" rtl="0" algn="l">
              <a:spcBef>
                <a:spcPts val="0"/>
              </a:spcBef>
              <a:spcAft>
                <a:spcPts val="0"/>
              </a:spcAft>
              <a:buNone/>
            </a:pPr>
            <a:r>
              <a:rPr lang="en" sz="2700" u="sng">
                <a:solidFill>
                  <a:schemeClr val="lt1"/>
                </a:solidFill>
                <a:latin typeface="Comic Sans MS"/>
                <a:ea typeface="Comic Sans MS"/>
                <a:cs typeface="Comic Sans MS"/>
                <a:sym typeface="Comic Sans MS"/>
                <a:hlinkClick r:id="rId3">
                  <a:extLst>
                    <a:ext uri="{A12FA001-AC4F-418D-AE19-62706E023703}">
                      <ahyp:hlinkClr val="tx"/>
                    </a:ext>
                  </a:extLst>
                </a:hlinkClick>
              </a:rPr>
              <a:t>https://aggiemoms.org?en-espanol/</a:t>
            </a:r>
            <a:endParaRPr sz="2700">
              <a:solidFill>
                <a:schemeClr val="lt1"/>
              </a:solidFill>
              <a:latin typeface="Comic Sans MS"/>
              <a:ea typeface="Comic Sans MS"/>
              <a:cs typeface="Comic Sans MS"/>
              <a:sym typeface="Comic Sans MS"/>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66"/>
          <p:cNvSpPr txBox="1"/>
          <p:nvPr>
            <p:ph idx="1" type="body"/>
          </p:nvPr>
        </p:nvSpPr>
        <p:spPr>
          <a:xfrm>
            <a:off x="1904575" y="199325"/>
            <a:ext cx="5998800" cy="60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3600">
                <a:latin typeface="Comic Sans MS"/>
                <a:ea typeface="Comic Sans MS"/>
                <a:cs typeface="Comic Sans MS"/>
                <a:sym typeface="Comic Sans MS"/>
              </a:rPr>
              <a:t>Ring of Honor Moms</a:t>
            </a:r>
            <a:endParaRPr b="1" sz="3600">
              <a:latin typeface="Comic Sans MS"/>
              <a:ea typeface="Comic Sans MS"/>
              <a:cs typeface="Comic Sans MS"/>
              <a:sym typeface="Comic Sans MS"/>
            </a:endParaRPr>
          </a:p>
        </p:txBody>
      </p:sp>
      <p:sp>
        <p:nvSpPr>
          <p:cNvPr id="466" name="Google Shape;466;p66"/>
          <p:cNvSpPr txBox="1"/>
          <p:nvPr>
            <p:ph idx="2" type="body"/>
          </p:nvPr>
        </p:nvSpPr>
        <p:spPr>
          <a:xfrm>
            <a:off x="326850" y="1853725"/>
            <a:ext cx="7026300" cy="2561700"/>
          </a:xfrm>
          <a:prstGeom prst="rect">
            <a:avLst/>
          </a:prstGeom>
        </p:spPr>
        <p:txBody>
          <a:bodyPr anchorCtr="0" anchor="t" bIns="91425" lIns="91425" spcFirstLastPara="1" rIns="91425" wrap="square" tIns="91425">
            <a:normAutofit lnSpcReduction="10000"/>
          </a:bodyPr>
          <a:lstStyle/>
          <a:p>
            <a:pPr indent="0" lvl="0" marL="0" rtl="0" algn="ctr">
              <a:spcBef>
                <a:spcPts val="0"/>
              </a:spcBef>
              <a:spcAft>
                <a:spcPts val="0"/>
              </a:spcAft>
              <a:buNone/>
            </a:pPr>
            <a:r>
              <a:rPr lang="en" sz="2400">
                <a:latin typeface="Comic Sans MS"/>
                <a:ea typeface="Comic Sans MS"/>
                <a:cs typeface="Comic Sans MS"/>
                <a:sym typeface="Comic Sans MS"/>
              </a:rPr>
              <a:t>Once an Aggie Mom, Always an Aggie Mom</a:t>
            </a:r>
            <a:endParaRPr sz="2400">
              <a:latin typeface="Comic Sans MS"/>
              <a:ea typeface="Comic Sans MS"/>
              <a:cs typeface="Comic Sans MS"/>
              <a:sym typeface="Comic Sans MS"/>
            </a:endParaRPr>
          </a:p>
          <a:p>
            <a:pPr indent="0" lvl="0" marL="0" rtl="0" algn="ctr">
              <a:spcBef>
                <a:spcPts val="1200"/>
              </a:spcBef>
              <a:spcAft>
                <a:spcPts val="0"/>
              </a:spcAft>
              <a:buNone/>
            </a:pPr>
            <a:r>
              <a:t/>
            </a:r>
            <a:endParaRPr sz="2400">
              <a:latin typeface="Comic Sans MS"/>
              <a:ea typeface="Comic Sans MS"/>
              <a:cs typeface="Comic Sans MS"/>
              <a:sym typeface="Comic Sans MS"/>
            </a:endParaRPr>
          </a:p>
          <a:p>
            <a:pPr indent="0" lvl="0" marL="0" rtl="0" algn="l">
              <a:lnSpc>
                <a:spcPct val="100000"/>
              </a:lnSpc>
              <a:spcBef>
                <a:spcPts val="1200"/>
              </a:spcBef>
              <a:spcAft>
                <a:spcPts val="0"/>
              </a:spcAft>
              <a:buNone/>
            </a:pPr>
            <a:r>
              <a:rPr lang="en" sz="2400">
                <a:latin typeface="Comic Sans MS"/>
                <a:ea typeface="Comic Sans MS"/>
                <a:cs typeface="Comic Sans MS"/>
                <a:sym typeface="Comic Sans MS"/>
              </a:rPr>
              <a:t>Kim Kovar </a:t>
            </a:r>
            <a:endParaRPr sz="2400">
              <a:latin typeface="Comic Sans MS"/>
              <a:ea typeface="Comic Sans MS"/>
              <a:cs typeface="Comic Sans MS"/>
              <a:sym typeface="Comic Sans MS"/>
            </a:endParaRPr>
          </a:p>
          <a:p>
            <a:pPr indent="0" lvl="0" marL="0" rtl="0" algn="l">
              <a:lnSpc>
                <a:spcPct val="100000"/>
              </a:lnSpc>
              <a:spcBef>
                <a:spcPts val="1200"/>
              </a:spcBef>
              <a:spcAft>
                <a:spcPts val="0"/>
              </a:spcAft>
              <a:buNone/>
            </a:pPr>
            <a:r>
              <a:rPr lang="en" sz="2400">
                <a:latin typeface="Comic Sans MS"/>
                <a:ea typeface="Comic Sans MS"/>
                <a:cs typeface="Comic Sans MS"/>
                <a:sym typeface="Comic Sans MS"/>
              </a:rPr>
              <a:t>Parent Socials Ring of Honor</a:t>
            </a:r>
            <a:endParaRPr sz="2400">
              <a:latin typeface="Comic Sans MS"/>
              <a:ea typeface="Comic Sans MS"/>
              <a:cs typeface="Comic Sans MS"/>
              <a:sym typeface="Comic Sans MS"/>
            </a:endParaRPr>
          </a:p>
          <a:p>
            <a:pPr indent="0" lvl="0" marL="0" rtl="0" algn="l">
              <a:lnSpc>
                <a:spcPct val="100000"/>
              </a:lnSpc>
              <a:spcBef>
                <a:spcPts val="1200"/>
              </a:spcBef>
              <a:spcAft>
                <a:spcPts val="1200"/>
              </a:spcAft>
              <a:buNone/>
            </a:pPr>
            <a:r>
              <a:rPr lang="en" sz="2400" u="sng">
                <a:solidFill>
                  <a:schemeClr val="hlink"/>
                </a:solidFill>
                <a:latin typeface="Comic Sans MS"/>
                <a:ea typeface="Comic Sans MS"/>
                <a:cs typeface="Comic Sans MS"/>
                <a:sym typeface="Comic Sans MS"/>
                <a:hlinkClick r:id="rId3"/>
              </a:rPr>
              <a:t>RingofHonor@aggiemoms.org</a:t>
            </a:r>
            <a:endParaRPr sz="2400">
              <a:latin typeface="Comic Sans MS"/>
              <a:ea typeface="Comic Sans MS"/>
              <a:cs typeface="Comic Sans MS"/>
              <a:sym typeface="Comic Sans MS"/>
            </a:endParaRPr>
          </a:p>
        </p:txBody>
      </p:sp>
      <p:pic>
        <p:nvPicPr>
          <p:cNvPr id="467" name="Google Shape;467;p66"/>
          <p:cNvPicPr preferRelativeResize="0"/>
          <p:nvPr/>
        </p:nvPicPr>
        <p:blipFill>
          <a:blip r:embed="rId4">
            <a:alphaModFix/>
          </a:blip>
          <a:stretch>
            <a:fillRect/>
          </a:stretch>
        </p:blipFill>
        <p:spPr>
          <a:xfrm>
            <a:off x="78350" y="52950"/>
            <a:ext cx="1565550" cy="15127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67"/>
          <p:cNvSpPr txBox="1"/>
          <p:nvPr>
            <p:ph idx="2" type="subTitle"/>
          </p:nvPr>
        </p:nvSpPr>
        <p:spPr>
          <a:xfrm>
            <a:off x="278925" y="417300"/>
            <a:ext cx="4460700" cy="556500"/>
          </a:xfrm>
          <a:prstGeom prst="rect">
            <a:avLst/>
          </a:prstGeom>
        </p:spPr>
        <p:txBody>
          <a:bodyPr anchorCtr="0" anchor="t" bIns="91425" lIns="91425" spcFirstLastPara="1" rIns="91425" wrap="square" tIns="91425">
            <a:noAutofit/>
          </a:bodyPr>
          <a:lstStyle/>
          <a:p>
            <a:pPr indent="0" lvl="0" marL="0" rtl="0" algn="l">
              <a:lnSpc>
                <a:spcPct val="90000"/>
              </a:lnSpc>
              <a:spcBef>
                <a:spcPts val="0"/>
              </a:spcBef>
              <a:spcAft>
                <a:spcPts val="0"/>
              </a:spcAft>
              <a:buClr>
                <a:srgbClr val="660033"/>
              </a:buClr>
              <a:buSzPts val="3100"/>
              <a:buFont typeface="Arial"/>
              <a:buNone/>
            </a:pPr>
            <a:r>
              <a:rPr lang="en" sz="3600">
                <a:solidFill>
                  <a:srgbClr val="660033"/>
                </a:solidFill>
                <a:latin typeface="Comic Sans MS"/>
                <a:ea typeface="Comic Sans MS"/>
                <a:cs typeface="Comic Sans MS"/>
                <a:sym typeface="Comic Sans MS"/>
              </a:rPr>
              <a:t>Development</a:t>
            </a:r>
            <a:endParaRPr b="0" sz="3600">
              <a:solidFill>
                <a:schemeClr val="dk1"/>
              </a:solidFill>
              <a:latin typeface="Comic Sans MS"/>
              <a:ea typeface="Comic Sans MS"/>
              <a:cs typeface="Comic Sans MS"/>
              <a:sym typeface="Comic Sans MS"/>
            </a:endParaRPr>
          </a:p>
          <a:p>
            <a:pPr indent="0" lvl="0" marL="0" rtl="0" algn="ctr">
              <a:spcBef>
                <a:spcPts val="0"/>
              </a:spcBef>
              <a:spcAft>
                <a:spcPts val="1200"/>
              </a:spcAft>
              <a:buNone/>
            </a:pPr>
            <a:r>
              <a:t/>
            </a:r>
            <a:endParaRPr sz="3500"/>
          </a:p>
        </p:txBody>
      </p:sp>
      <p:sp>
        <p:nvSpPr>
          <p:cNvPr id="473" name="Google Shape;473;p67"/>
          <p:cNvSpPr txBox="1"/>
          <p:nvPr/>
        </p:nvSpPr>
        <p:spPr>
          <a:xfrm>
            <a:off x="2932375" y="1274900"/>
            <a:ext cx="6025200" cy="30939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 sz="3000">
                <a:solidFill>
                  <a:srgbClr val="660033"/>
                </a:solidFill>
                <a:latin typeface="Comic Sans MS"/>
                <a:ea typeface="Comic Sans MS"/>
                <a:cs typeface="Comic Sans MS"/>
                <a:sym typeface="Comic Sans MS"/>
              </a:rPr>
              <a:t>Melanie Harrington</a:t>
            </a:r>
            <a:endParaRPr sz="3000">
              <a:solidFill>
                <a:srgbClr val="660033"/>
              </a:solidFill>
              <a:latin typeface="Comic Sans MS"/>
              <a:ea typeface="Comic Sans MS"/>
              <a:cs typeface="Comic Sans MS"/>
              <a:sym typeface="Comic Sans MS"/>
            </a:endParaRPr>
          </a:p>
          <a:p>
            <a:pPr indent="0" lvl="0" marL="0" rtl="0" algn="l">
              <a:lnSpc>
                <a:spcPct val="90000"/>
              </a:lnSpc>
              <a:spcBef>
                <a:spcPts val="0"/>
              </a:spcBef>
              <a:spcAft>
                <a:spcPts val="0"/>
              </a:spcAft>
              <a:buNone/>
            </a:pPr>
            <a:r>
              <a:rPr lang="en" sz="3000">
                <a:solidFill>
                  <a:srgbClr val="660033"/>
                </a:solidFill>
                <a:latin typeface="Comic Sans MS"/>
                <a:ea typeface="Comic Sans MS"/>
                <a:cs typeface="Comic Sans MS"/>
                <a:sym typeface="Comic Sans MS"/>
              </a:rPr>
              <a:t>Development Officer</a:t>
            </a:r>
            <a:endParaRPr sz="3000">
              <a:solidFill>
                <a:srgbClr val="660033"/>
              </a:solidFill>
              <a:latin typeface="Comic Sans MS"/>
              <a:ea typeface="Comic Sans MS"/>
              <a:cs typeface="Comic Sans MS"/>
              <a:sym typeface="Comic Sans MS"/>
            </a:endParaRPr>
          </a:p>
          <a:p>
            <a:pPr indent="0" lvl="0" marL="0" rtl="0" algn="l">
              <a:lnSpc>
                <a:spcPct val="90000"/>
              </a:lnSpc>
              <a:spcBef>
                <a:spcPts val="0"/>
              </a:spcBef>
              <a:spcAft>
                <a:spcPts val="0"/>
              </a:spcAft>
              <a:buNone/>
            </a:pPr>
            <a:r>
              <a:rPr lang="en" sz="3000" u="sng">
                <a:solidFill>
                  <a:schemeClr val="hlink"/>
                </a:solidFill>
                <a:latin typeface="Comic Sans MS"/>
                <a:ea typeface="Comic Sans MS"/>
                <a:cs typeface="Comic Sans MS"/>
                <a:sym typeface="Comic Sans MS"/>
                <a:hlinkClick r:id="rId3"/>
              </a:rPr>
              <a:t>development@aggiemoms.org</a:t>
            </a:r>
            <a:endParaRPr sz="3000">
              <a:solidFill>
                <a:srgbClr val="660033"/>
              </a:solidFill>
              <a:latin typeface="Comic Sans MS"/>
              <a:ea typeface="Comic Sans MS"/>
              <a:cs typeface="Comic Sans MS"/>
              <a:sym typeface="Comic Sans MS"/>
            </a:endParaRPr>
          </a:p>
          <a:p>
            <a:pPr indent="0" lvl="0" marL="0" rtl="0" algn="l">
              <a:lnSpc>
                <a:spcPct val="90000"/>
              </a:lnSpc>
              <a:spcBef>
                <a:spcPts val="0"/>
              </a:spcBef>
              <a:spcAft>
                <a:spcPts val="0"/>
              </a:spcAft>
              <a:buNone/>
            </a:pPr>
            <a:r>
              <a:t/>
            </a:r>
            <a:endParaRPr sz="3000">
              <a:solidFill>
                <a:srgbClr val="660033"/>
              </a:solidFill>
              <a:latin typeface="Comic Sans MS"/>
              <a:ea typeface="Comic Sans MS"/>
              <a:cs typeface="Comic Sans MS"/>
              <a:sym typeface="Comic Sans MS"/>
            </a:endParaRPr>
          </a:p>
          <a:p>
            <a:pPr indent="-419100" lvl="0" marL="457200" rtl="0" algn="l">
              <a:lnSpc>
                <a:spcPct val="90000"/>
              </a:lnSpc>
              <a:spcBef>
                <a:spcPts val="0"/>
              </a:spcBef>
              <a:spcAft>
                <a:spcPts val="0"/>
              </a:spcAft>
              <a:buClr>
                <a:srgbClr val="660033"/>
              </a:buClr>
              <a:buSzPts val="3000"/>
              <a:buFont typeface="Comic Sans MS"/>
              <a:buChar char="●"/>
            </a:pPr>
            <a:r>
              <a:rPr lang="en" sz="3000">
                <a:solidFill>
                  <a:srgbClr val="660033"/>
                </a:solidFill>
                <a:latin typeface="Comic Sans MS"/>
                <a:ea typeface="Comic Sans MS"/>
                <a:cs typeface="Comic Sans MS"/>
                <a:sym typeface="Comic Sans MS"/>
              </a:rPr>
              <a:t>Auction Baskets</a:t>
            </a:r>
            <a:endParaRPr sz="3000">
              <a:solidFill>
                <a:srgbClr val="660033"/>
              </a:solidFill>
              <a:latin typeface="Comic Sans MS"/>
              <a:ea typeface="Comic Sans MS"/>
              <a:cs typeface="Comic Sans MS"/>
              <a:sym typeface="Comic Sans MS"/>
            </a:endParaRPr>
          </a:p>
          <a:p>
            <a:pPr indent="-419100" lvl="0" marL="457200" rtl="0" algn="l">
              <a:lnSpc>
                <a:spcPct val="90000"/>
              </a:lnSpc>
              <a:spcBef>
                <a:spcPts val="0"/>
              </a:spcBef>
              <a:spcAft>
                <a:spcPts val="0"/>
              </a:spcAft>
              <a:buClr>
                <a:srgbClr val="660033"/>
              </a:buClr>
              <a:buSzPts val="3000"/>
              <a:buFont typeface="Comic Sans MS"/>
              <a:buChar char="●"/>
            </a:pPr>
            <a:r>
              <a:rPr lang="en" sz="3000">
                <a:solidFill>
                  <a:srgbClr val="660033"/>
                </a:solidFill>
                <a:latin typeface="Comic Sans MS"/>
                <a:ea typeface="Comic Sans MS"/>
                <a:cs typeface="Comic Sans MS"/>
                <a:sym typeface="Comic Sans MS"/>
              </a:rPr>
              <a:t>Club Honor Roll</a:t>
            </a:r>
            <a:endParaRPr sz="3000">
              <a:solidFill>
                <a:srgbClr val="660033"/>
              </a:solidFill>
              <a:latin typeface="Comic Sans MS"/>
              <a:ea typeface="Comic Sans MS"/>
              <a:cs typeface="Comic Sans MS"/>
              <a:sym typeface="Comic Sans MS"/>
            </a:endParaRPr>
          </a:p>
          <a:p>
            <a:pPr indent="-419100" lvl="0" marL="457200" rtl="0" algn="l">
              <a:lnSpc>
                <a:spcPct val="90000"/>
              </a:lnSpc>
              <a:spcBef>
                <a:spcPts val="0"/>
              </a:spcBef>
              <a:spcAft>
                <a:spcPts val="0"/>
              </a:spcAft>
              <a:buClr>
                <a:srgbClr val="660033"/>
              </a:buClr>
              <a:buSzPts val="3000"/>
              <a:buFont typeface="Comic Sans MS"/>
              <a:buChar char="●"/>
            </a:pPr>
            <a:r>
              <a:rPr lang="en" sz="3000">
                <a:solidFill>
                  <a:srgbClr val="660033"/>
                </a:solidFill>
                <a:latin typeface="Comic Sans MS"/>
                <a:ea typeface="Comic Sans MS"/>
                <a:cs typeface="Comic Sans MS"/>
                <a:sym typeface="Comic Sans MS"/>
              </a:rPr>
              <a:t>Become a Donor</a:t>
            </a:r>
            <a:endParaRPr sz="3000">
              <a:solidFill>
                <a:srgbClr val="660033"/>
              </a:solidFill>
              <a:latin typeface="Comic Sans MS"/>
              <a:ea typeface="Comic Sans MS"/>
              <a:cs typeface="Comic Sans MS"/>
              <a:sym typeface="Comic Sans MS"/>
            </a:endParaRPr>
          </a:p>
        </p:txBody>
      </p:sp>
      <p:pic>
        <p:nvPicPr>
          <p:cNvPr id="474" name="Google Shape;474;p67"/>
          <p:cNvPicPr preferRelativeResize="0"/>
          <p:nvPr/>
        </p:nvPicPr>
        <p:blipFill>
          <a:blip r:embed="rId4">
            <a:alphaModFix/>
          </a:blip>
          <a:stretch>
            <a:fillRect/>
          </a:stretch>
        </p:blipFill>
        <p:spPr>
          <a:xfrm>
            <a:off x="318250" y="1352612"/>
            <a:ext cx="2134199" cy="284558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41"/>
          <p:cNvSpPr txBox="1"/>
          <p:nvPr>
            <p:ph type="title"/>
          </p:nvPr>
        </p:nvSpPr>
        <p:spPr>
          <a:xfrm>
            <a:off x="262450" y="756100"/>
            <a:ext cx="8520600" cy="841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latin typeface="Comic Sans MS"/>
                <a:ea typeface="Comic Sans MS"/>
                <a:cs typeface="Comic Sans MS"/>
                <a:sym typeface="Comic Sans MS"/>
              </a:rPr>
              <a:t>Special thanks to our donor for lunch!</a:t>
            </a:r>
            <a:endParaRPr>
              <a:latin typeface="Comic Sans MS"/>
              <a:ea typeface="Comic Sans MS"/>
              <a:cs typeface="Comic Sans MS"/>
              <a:sym typeface="Comic Sans MS"/>
            </a:endParaRPr>
          </a:p>
        </p:txBody>
      </p:sp>
      <p:pic>
        <p:nvPicPr>
          <p:cNvPr id="273" name="Google Shape;273;p41"/>
          <p:cNvPicPr preferRelativeResize="0"/>
          <p:nvPr/>
        </p:nvPicPr>
        <p:blipFill rotWithShape="1">
          <a:blip r:embed="rId3">
            <a:alphaModFix/>
          </a:blip>
          <a:srcRect b="0" l="0" r="0" t="0"/>
          <a:stretch/>
        </p:blipFill>
        <p:spPr>
          <a:xfrm>
            <a:off x="2865975" y="2058451"/>
            <a:ext cx="3412050" cy="18431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68"/>
          <p:cNvSpPr txBox="1"/>
          <p:nvPr>
            <p:ph type="title"/>
          </p:nvPr>
        </p:nvSpPr>
        <p:spPr>
          <a:xfrm>
            <a:off x="740050" y="183425"/>
            <a:ext cx="7584600" cy="615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chemeClr val="lt1"/>
                </a:solidFill>
              </a:rPr>
              <a:t>Thank you for “</a:t>
            </a:r>
            <a:r>
              <a:rPr lang="en" sz="3000"/>
              <a:t>I</a:t>
            </a:r>
            <a:r>
              <a:rPr lang="en" sz="3000">
                <a:solidFill>
                  <a:schemeClr val="lt1"/>
                </a:solidFill>
              </a:rPr>
              <a:t>nvesting in Aggies”! </a:t>
            </a:r>
            <a:endParaRPr sz="3000">
              <a:solidFill>
                <a:schemeClr val="lt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cxnSp>
        <p:nvCxnSpPr>
          <p:cNvPr id="278" name="Google Shape;278;p42"/>
          <p:cNvCxnSpPr/>
          <p:nvPr/>
        </p:nvCxnSpPr>
        <p:spPr>
          <a:xfrm flipH="1" rot="10800000">
            <a:off x="4846050" y="2714175"/>
            <a:ext cx="3941400" cy="24900"/>
          </a:xfrm>
          <a:prstGeom prst="straightConnector1">
            <a:avLst/>
          </a:prstGeom>
          <a:noFill/>
          <a:ln cap="flat" cmpd="sng" w="28575">
            <a:solidFill>
              <a:schemeClr val="lt1"/>
            </a:solidFill>
            <a:prstDash val="solid"/>
            <a:round/>
            <a:headEnd len="med" w="med" type="none"/>
            <a:tailEnd len="med" w="med" type="none"/>
          </a:ln>
        </p:spPr>
      </p:cxnSp>
      <p:pic>
        <p:nvPicPr>
          <p:cNvPr id="279" name="Google Shape;279;p42"/>
          <p:cNvPicPr preferRelativeResize="0"/>
          <p:nvPr/>
        </p:nvPicPr>
        <p:blipFill>
          <a:blip r:embed="rId3">
            <a:alphaModFix/>
          </a:blip>
          <a:stretch>
            <a:fillRect/>
          </a:stretch>
        </p:blipFill>
        <p:spPr>
          <a:xfrm>
            <a:off x="2718850" y="243324"/>
            <a:ext cx="3706298" cy="1221174"/>
          </a:xfrm>
          <a:prstGeom prst="rect">
            <a:avLst/>
          </a:prstGeom>
          <a:noFill/>
          <a:ln>
            <a:noFill/>
          </a:ln>
        </p:spPr>
      </p:pic>
      <p:sp>
        <p:nvSpPr>
          <p:cNvPr id="280" name="Google Shape;280;p42"/>
          <p:cNvSpPr txBox="1"/>
          <p:nvPr>
            <p:ph type="title"/>
          </p:nvPr>
        </p:nvSpPr>
        <p:spPr>
          <a:xfrm>
            <a:off x="311700" y="1867825"/>
            <a:ext cx="8520600" cy="8418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r>
              <a:rPr lang="en"/>
              <a:t>Special Guest</a:t>
            </a:r>
            <a:endParaRPr/>
          </a:p>
        </p:txBody>
      </p:sp>
      <p:sp>
        <p:nvSpPr>
          <p:cNvPr id="281" name="Google Shape;281;p42"/>
          <p:cNvSpPr txBox="1"/>
          <p:nvPr/>
        </p:nvSpPr>
        <p:spPr>
          <a:xfrm>
            <a:off x="2719325" y="2770750"/>
            <a:ext cx="6147300" cy="10158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Clr>
                <a:schemeClr val="dk1"/>
              </a:buClr>
              <a:buSzPts val="1100"/>
              <a:buFont typeface="Arial"/>
              <a:buNone/>
            </a:pPr>
            <a:r>
              <a:rPr lang="en" sz="1800">
                <a:solidFill>
                  <a:schemeClr val="lt1"/>
                </a:solidFill>
                <a:latin typeface="Frank Ruhl Libre"/>
                <a:ea typeface="Frank Ruhl Libre"/>
                <a:cs typeface="Frank Ruhl Libre"/>
                <a:sym typeface="Frank Ruhl Libre"/>
              </a:rPr>
              <a:t>Jason McPhee</a:t>
            </a:r>
            <a:endParaRPr sz="1800">
              <a:solidFill>
                <a:schemeClr val="lt1"/>
              </a:solidFill>
              <a:latin typeface="Frank Ruhl Libre"/>
              <a:ea typeface="Frank Ruhl Libre"/>
              <a:cs typeface="Frank Ruhl Libre"/>
              <a:sym typeface="Frank Ruhl Libre"/>
            </a:endParaRPr>
          </a:p>
          <a:p>
            <a:pPr indent="0" lvl="0" marL="0" rtl="0" algn="r">
              <a:spcBef>
                <a:spcPts val="0"/>
              </a:spcBef>
              <a:spcAft>
                <a:spcPts val="0"/>
              </a:spcAft>
              <a:buClr>
                <a:schemeClr val="dk1"/>
              </a:buClr>
              <a:buSzPts val="1100"/>
              <a:buFont typeface="Arial"/>
              <a:buNone/>
            </a:pPr>
            <a:r>
              <a:rPr lang="en" sz="1800">
                <a:solidFill>
                  <a:schemeClr val="lt1"/>
                </a:solidFill>
                <a:latin typeface="Frank Ruhl Libre"/>
                <a:ea typeface="Frank Ruhl Libre"/>
                <a:cs typeface="Frank Ruhl Libre"/>
                <a:sym typeface="Frank Ruhl Libre"/>
              </a:rPr>
              <a:t>Vice President</a:t>
            </a:r>
            <a:endParaRPr sz="1800">
              <a:solidFill>
                <a:schemeClr val="lt1"/>
              </a:solidFill>
              <a:latin typeface="Frank Ruhl Libre"/>
              <a:ea typeface="Frank Ruhl Libre"/>
              <a:cs typeface="Frank Ruhl Libre"/>
              <a:sym typeface="Frank Ruhl Libre"/>
            </a:endParaRPr>
          </a:p>
          <a:p>
            <a:pPr indent="0" lvl="0" marL="0" rtl="0" algn="r">
              <a:spcBef>
                <a:spcPts val="0"/>
              </a:spcBef>
              <a:spcAft>
                <a:spcPts val="0"/>
              </a:spcAft>
              <a:buNone/>
            </a:pPr>
            <a:r>
              <a:t/>
            </a:r>
            <a:endParaRPr sz="1800">
              <a:solidFill>
                <a:schemeClr val="lt1"/>
              </a:solidFill>
              <a:latin typeface="Frank Ruhl Libre"/>
              <a:ea typeface="Frank Ruhl Libre"/>
              <a:cs typeface="Frank Ruhl Libre"/>
              <a:sym typeface="Frank Ruhl Libre"/>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00000"/>
        </a:solidFill>
      </p:bgPr>
    </p:bg>
    <p:spTree>
      <p:nvGrpSpPr>
        <p:cNvPr id="285" name="Shape 285"/>
        <p:cNvGrpSpPr/>
        <p:nvPr/>
      </p:nvGrpSpPr>
      <p:grpSpPr>
        <a:xfrm>
          <a:off x="0" y="0"/>
          <a:ext cx="0" cy="0"/>
          <a:chOff x="0" y="0"/>
          <a:chExt cx="0" cy="0"/>
        </a:xfrm>
      </p:grpSpPr>
      <p:sp>
        <p:nvSpPr>
          <p:cNvPr id="286" name="Google Shape;286;p43"/>
          <p:cNvSpPr/>
          <p:nvPr/>
        </p:nvSpPr>
        <p:spPr>
          <a:xfrm rot="5400000">
            <a:off x="-22630" y="13340"/>
            <a:ext cx="5159375" cy="5119421"/>
          </a:xfrm>
          <a:custGeom>
            <a:rect b="b" l="l" r="r" t="t"/>
            <a:pathLst>
              <a:path extrusionOk="0" h="6339840" w="6350000">
                <a:moveTo>
                  <a:pt x="6350000" y="6339840"/>
                </a:moveTo>
                <a:lnTo>
                  <a:pt x="0" y="6339840"/>
                </a:lnTo>
                <a:lnTo>
                  <a:pt x="0" y="0"/>
                </a:lnTo>
                <a:close/>
              </a:path>
            </a:pathLst>
          </a:custGeom>
          <a:solidFill>
            <a:srgbClr val="FFFFFF">
              <a:alpha val="19607"/>
            </a:srgbClr>
          </a:solidFill>
          <a:ln>
            <a:noFill/>
          </a:ln>
        </p:spPr>
      </p:sp>
      <p:pic>
        <p:nvPicPr>
          <p:cNvPr id="287" name="Google Shape;287;p43"/>
          <p:cNvPicPr preferRelativeResize="0"/>
          <p:nvPr/>
        </p:nvPicPr>
        <p:blipFill>
          <a:blip r:embed="rId3">
            <a:alphaModFix/>
          </a:blip>
          <a:stretch>
            <a:fillRect/>
          </a:stretch>
        </p:blipFill>
        <p:spPr>
          <a:xfrm>
            <a:off x="162050" y="131275"/>
            <a:ext cx="8808398" cy="497262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44"/>
          <p:cNvSpPr txBox="1"/>
          <p:nvPr>
            <p:ph idx="2" type="subTitle"/>
          </p:nvPr>
        </p:nvSpPr>
        <p:spPr>
          <a:xfrm>
            <a:off x="235475" y="976975"/>
            <a:ext cx="8675700" cy="556500"/>
          </a:xfrm>
          <a:prstGeom prst="rect">
            <a:avLst/>
          </a:prstGeom>
        </p:spPr>
        <p:txBody>
          <a:bodyPr anchorCtr="0" anchor="t" bIns="91425" lIns="91425" spcFirstLastPara="1" rIns="91425" wrap="square" tIns="91425">
            <a:noAutofit/>
          </a:bodyPr>
          <a:lstStyle/>
          <a:p>
            <a:pPr indent="0" lvl="0" marL="0" rtl="0" algn="ctr">
              <a:lnSpc>
                <a:spcPct val="90000"/>
              </a:lnSpc>
              <a:spcBef>
                <a:spcPts val="0"/>
              </a:spcBef>
              <a:spcAft>
                <a:spcPts val="0"/>
              </a:spcAft>
              <a:buClr>
                <a:srgbClr val="660033"/>
              </a:buClr>
              <a:buSzPts val="3100"/>
              <a:buFont typeface="Arial"/>
              <a:buNone/>
            </a:pPr>
            <a:r>
              <a:rPr lang="en" sz="4000">
                <a:solidFill>
                  <a:srgbClr val="660033"/>
                </a:solidFill>
                <a:latin typeface="Arial"/>
                <a:ea typeface="Arial"/>
                <a:cs typeface="Arial"/>
                <a:sym typeface="Arial"/>
              </a:rPr>
              <a:t>Structure of the Federation</a:t>
            </a:r>
            <a:endParaRPr sz="3500"/>
          </a:p>
        </p:txBody>
      </p:sp>
      <p:pic>
        <p:nvPicPr>
          <p:cNvPr id="293" name="Google Shape;293;p44"/>
          <p:cNvPicPr preferRelativeResize="0"/>
          <p:nvPr/>
        </p:nvPicPr>
        <p:blipFill rotWithShape="1">
          <a:blip r:embed="rId3">
            <a:alphaModFix/>
          </a:blip>
          <a:srcRect b="0" l="0" r="0" t="0"/>
          <a:stretch/>
        </p:blipFill>
        <p:spPr>
          <a:xfrm>
            <a:off x="5467250" y="1633150"/>
            <a:ext cx="3076224" cy="3211399"/>
          </a:xfrm>
          <a:prstGeom prst="rect">
            <a:avLst/>
          </a:prstGeom>
          <a:noFill/>
          <a:ln>
            <a:noFill/>
          </a:ln>
        </p:spPr>
      </p:pic>
      <p:pic>
        <p:nvPicPr>
          <p:cNvPr id="294" name="Google Shape;294;p44"/>
          <p:cNvPicPr preferRelativeResize="0"/>
          <p:nvPr/>
        </p:nvPicPr>
        <p:blipFill>
          <a:blip r:embed="rId4">
            <a:alphaModFix/>
          </a:blip>
          <a:stretch>
            <a:fillRect/>
          </a:stretch>
        </p:blipFill>
        <p:spPr>
          <a:xfrm>
            <a:off x="754725" y="1774775"/>
            <a:ext cx="3985326" cy="31636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00000"/>
        </a:solidFill>
      </p:bgPr>
    </p:bg>
    <p:spTree>
      <p:nvGrpSpPr>
        <p:cNvPr id="298" name="Shape 298"/>
        <p:cNvGrpSpPr/>
        <p:nvPr/>
      </p:nvGrpSpPr>
      <p:grpSpPr>
        <a:xfrm>
          <a:off x="0" y="0"/>
          <a:ext cx="0" cy="0"/>
          <a:chOff x="0" y="0"/>
          <a:chExt cx="0" cy="0"/>
        </a:xfrm>
      </p:grpSpPr>
      <p:sp>
        <p:nvSpPr>
          <p:cNvPr id="299" name="Google Shape;299;p45"/>
          <p:cNvSpPr/>
          <p:nvPr/>
        </p:nvSpPr>
        <p:spPr>
          <a:xfrm rot="5400000">
            <a:off x="-22630" y="19977"/>
            <a:ext cx="5159375" cy="5119421"/>
          </a:xfrm>
          <a:custGeom>
            <a:rect b="b" l="l" r="r" t="t"/>
            <a:pathLst>
              <a:path extrusionOk="0" h="6339840" w="6350000">
                <a:moveTo>
                  <a:pt x="6350000" y="6339840"/>
                </a:moveTo>
                <a:lnTo>
                  <a:pt x="0" y="6339840"/>
                </a:lnTo>
                <a:lnTo>
                  <a:pt x="0" y="0"/>
                </a:lnTo>
                <a:close/>
              </a:path>
            </a:pathLst>
          </a:custGeom>
          <a:solidFill>
            <a:srgbClr val="FFFFFF">
              <a:alpha val="19610"/>
            </a:srgbClr>
          </a:solidFill>
          <a:ln>
            <a:noFill/>
          </a:ln>
        </p:spPr>
      </p:sp>
      <p:grpSp>
        <p:nvGrpSpPr>
          <p:cNvPr id="300" name="Google Shape;300;p45"/>
          <p:cNvGrpSpPr/>
          <p:nvPr/>
        </p:nvGrpSpPr>
        <p:grpSpPr>
          <a:xfrm>
            <a:off x="1239351" y="1282286"/>
            <a:ext cx="8384625" cy="3313134"/>
            <a:chOff x="0" y="0"/>
            <a:chExt cx="22359000" cy="8835023"/>
          </a:xfrm>
        </p:grpSpPr>
        <p:sp>
          <p:nvSpPr>
            <p:cNvPr id="301" name="Google Shape;301;p45"/>
            <p:cNvSpPr txBox="1"/>
            <p:nvPr/>
          </p:nvSpPr>
          <p:spPr>
            <a:xfrm>
              <a:off x="0" y="0"/>
              <a:ext cx="22359000" cy="6231000"/>
            </a:xfrm>
            <a:prstGeom prst="rect">
              <a:avLst/>
            </a:prstGeom>
            <a:noFill/>
            <a:ln>
              <a:noFill/>
            </a:ln>
          </p:spPr>
          <p:txBody>
            <a:bodyPr anchorCtr="0" anchor="t" bIns="0" lIns="0" spcFirstLastPara="1" rIns="0" wrap="square" tIns="0">
              <a:spAutoFit/>
            </a:bodyPr>
            <a:lstStyle/>
            <a:p>
              <a:pPr indent="0" lvl="0" marL="0" marR="0" rtl="0" algn="ctr">
                <a:lnSpc>
                  <a:spcPct val="120001"/>
                </a:lnSpc>
                <a:spcBef>
                  <a:spcPts val="0"/>
                </a:spcBef>
                <a:spcAft>
                  <a:spcPts val="0"/>
                </a:spcAft>
                <a:buNone/>
              </a:pPr>
              <a:r>
                <a:rPr b="1" i="0" lang="en" sz="6900" u="none" cap="none" strike="noStrike">
                  <a:solidFill>
                    <a:srgbClr val="FFFFFF"/>
                  </a:solidFill>
                  <a:latin typeface="Halant SemiBold"/>
                  <a:ea typeface="Halant SemiBold"/>
                  <a:cs typeface="Halant SemiBold"/>
                  <a:sym typeface="Halant SemiBold"/>
                </a:rPr>
                <a:t>Electronic Information</a:t>
              </a:r>
              <a:endParaRPr sz="700"/>
            </a:p>
          </p:txBody>
        </p:sp>
        <p:sp>
          <p:nvSpPr>
            <p:cNvPr id="302" name="Google Shape;302;p45"/>
            <p:cNvSpPr txBox="1"/>
            <p:nvPr/>
          </p:nvSpPr>
          <p:spPr>
            <a:xfrm>
              <a:off x="0" y="5715623"/>
              <a:ext cx="22359000" cy="3119400"/>
            </a:xfrm>
            <a:prstGeom prst="rect">
              <a:avLst/>
            </a:prstGeom>
            <a:noFill/>
            <a:ln>
              <a:noFill/>
            </a:ln>
          </p:spPr>
          <p:txBody>
            <a:bodyPr anchorCtr="0" anchor="t" bIns="0" lIns="0" spcFirstLastPara="1" rIns="0" wrap="square" tIns="0">
              <a:spAutoFit/>
            </a:bodyPr>
            <a:lstStyle/>
            <a:p>
              <a:pPr indent="0" lvl="0" marL="0" marR="0" rtl="0" algn="ctr">
                <a:lnSpc>
                  <a:spcPct val="139995"/>
                </a:lnSpc>
                <a:spcBef>
                  <a:spcPts val="0"/>
                </a:spcBef>
                <a:spcAft>
                  <a:spcPts val="0"/>
                </a:spcAft>
                <a:buNone/>
              </a:pPr>
              <a:r>
                <a:rPr b="0" i="0" lang="en" sz="2000" u="none" cap="none" strike="noStrike">
                  <a:solidFill>
                    <a:srgbClr val="FFFFFF"/>
                  </a:solidFill>
                  <a:latin typeface="Arial"/>
                  <a:ea typeface="Arial"/>
                  <a:cs typeface="Arial"/>
                  <a:sym typeface="Arial"/>
                </a:rPr>
                <a:t>Updates and information for better communication</a:t>
              </a:r>
              <a:endParaRPr sz="700"/>
            </a:p>
            <a:p>
              <a:pPr indent="0" lvl="0" marL="0" marR="0" rtl="0" algn="ctr">
                <a:lnSpc>
                  <a:spcPct val="139995"/>
                </a:lnSpc>
                <a:spcBef>
                  <a:spcPts val="0"/>
                </a:spcBef>
                <a:spcAft>
                  <a:spcPts val="0"/>
                </a:spcAft>
                <a:buNone/>
              </a:pPr>
              <a:r>
                <a:rPr b="0" i="0" lang="en" sz="2000" u="none" cap="none" strike="noStrike">
                  <a:solidFill>
                    <a:srgbClr val="FFFFFF"/>
                  </a:solidFill>
                  <a:latin typeface="Arial"/>
                  <a:ea typeface="Arial"/>
                  <a:cs typeface="Arial"/>
                  <a:sym typeface="Arial"/>
                </a:rPr>
                <a:t>Michelle Leggett</a:t>
              </a:r>
              <a:endParaRPr sz="700"/>
            </a:p>
            <a:p>
              <a:pPr indent="0" lvl="0" marL="0" marR="0" rtl="0" algn="ctr">
                <a:lnSpc>
                  <a:spcPct val="139995"/>
                </a:lnSpc>
                <a:spcBef>
                  <a:spcPts val="0"/>
                </a:spcBef>
                <a:spcAft>
                  <a:spcPts val="0"/>
                </a:spcAft>
                <a:buNone/>
              </a:pPr>
              <a:r>
                <a:rPr b="0" i="0" lang="en" sz="2000" u="none" cap="none" strike="noStrike">
                  <a:solidFill>
                    <a:srgbClr val="FFFFFF"/>
                  </a:solidFill>
                  <a:latin typeface="Arial"/>
                  <a:ea typeface="Arial"/>
                  <a:cs typeface="Arial"/>
                  <a:sym typeface="Arial"/>
                </a:rPr>
                <a:t>electronicinfo@aggiemoms.org</a:t>
              </a:r>
              <a:endParaRPr sz="700"/>
            </a:p>
          </p:txBody>
        </p:sp>
      </p:grpSp>
      <p:sp>
        <p:nvSpPr>
          <p:cNvPr id="303" name="Google Shape;303;p45"/>
          <p:cNvSpPr/>
          <p:nvPr/>
        </p:nvSpPr>
        <p:spPr>
          <a:xfrm>
            <a:off x="494106" y="496311"/>
            <a:ext cx="2416279" cy="2616050"/>
          </a:xfrm>
          <a:custGeom>
            <a:rect b="b" l="l" r="r" t="t"/>
            <a:pathLst>
              <a:path extrusionOk="0" h="5232100" w="4832558">
                <a:moveTo>
                  <a:pt x="0" y="0"/>
                </a:moveTo>
                <a:lnTo>
                  <a:pt x="4832557" y="0"/>
                </a:lnTo>
                <a:lnTo>
                  <a:pt x="4832557" y="5232100"/>
                </a:lnTo>
                <a:lnTo>
                  <a:pt x="0" y="5232100"/>
                </a:lnTo>
                <a:lnTo>
                  <a:pt x="0" y="0"/>
                </a:lnTo>
                <a:close/>
              </a:path>
            </a:pathLst>
          </a:custGeom>
          <a:blipFill rotWithShape="1">
            <a:blip r:embed="rId3">
              <a:alphaModFix/>
            </a:blip>
            <a:stretch>
              <a:fillRect b="0" l="0" r="0" t="0"/>
            </a:stretch>
          </a:blipFill>
          <a:ln>
            <a:noFill/>
          </a:ln>
        </p:spPr>
      </p:sp>
      <p:pic>
        <p:nvPicPr>
          <p:cNvPr id="304" name="Google Shape;304;p45"/>
          <p:cNvPicPr preferRelativeResize="0"/>
          <p:nvPr/>
        </p:nvPicPr>
        <p:blipFill>
          <a:blip r:embed="rId4">
            <a:alphaModFix/>
          </a:blip>
          <a:stretch>
            <a:fillRect/>
          </a:stretch>
        </p:blipFill>
        <p:spPr>
          <a:xfrm>
            <a:off x="830475" y="971701"/>
            <a:ext cx="1743525" cy="17435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00000"/>
        </a:solidFill>
      </p:bgPr>
    </p:bg>
    <p:spTree>
      <p:nvGrpSpPr>
        <p:cNvPr id="308" name="Shape 308"/>
        <p:cNvGrpSpPr/>
        <p:nvPr/>
      </p:nvGrpSpPr>
      <p:grpSpPr>
        <a:xfrm>
          <a:off x="0" y="0"/>
          <a:ext cx="0" cy="0"/>
          <a:chOff x="0" y="0"/>
          <a:chExt cx="0" cy="0"/>
        </a:xfrm>
      </p:grpSpPr>
      <p:sp>
        <p:nvSpPr>
          <p:cNvPr id="309" name="Google Shape;309;p46"/>
          <p:cNvSpPr/>
          <p:nvPr/>
        </p:nvSpPr>
        <p:spPr>
          <a:xfrm>
            <a:off x="514350" y="3126933"/>
            <a:ext cx="1480890" cy="1480890"/>
          </a:xfrm>
          <a:custGeom>
            <a:rect b="b" l="l" r="r" t="t"/>
            <a:pathLst>
              <a:path extrusionOk="0" h="2961781" w="2961781">
                <a:moveTo>
                  <a:pt x="0" y="0"/>
                </a:moveTo>
                <a:lnTo>
                  <a:pt x="2961781" y="0"/>
                </a:lnTo>
                <a:lnTo>
                  <a:pt x="2961781" y="2961781"/>
                </a:lnTo>
                <a:lnTo>
                  <a:pt x="0" y="2961781"/>
                </a:lnTo>
                <a:lnTo>
                  <a:pt x="0" y="0"/>
                </a:lnTo>
                <a:close/>
              </a:path>
            </a:pathLst>
          </a:custGeom>
          <a:blipFill rotWithShape="1">
            <a:blip r:embed="rId4">
              <a:alphaModFix/>
            </a:blip>
            <a:stretch>
              <a:fillRect b="0" l="0" r="0" t="0"/>
            </a:stretch>
          </a:blipFill>
          <a:ln cap="sq" cmpd="sng" w="133350">
            <a:solidFill>
              <a:srgbClr val="500000"/>
            </a:solidFill>
            <a:prstDash val="solid"/>
            <a:miter lim="8000"/>
            <a:headEnd len="sm" w="sm" type="none"/>
            <a:tailEnd len="sm" w="sm" type="none"/>
          </a:ln>
        </p:spPr>
      </p:sp>
      <p:sp>
        <p:nvSpPr>
          <p:cNvPr id="310" name="Google Shape;310;p46"/>
          <p:cNvSpPr txBox="1"/>
          <p:nvPr/>
        </p:nvSpPr>
        <p:spPr>
          <a:xfrm>
            <a:off x="2962866" y="4377744"/>
            <a:ext cx="5666785" cy="251406"/>
          </a:xfrm>
          <a:prstGeom prst="rect">
            <a:avLst/>
          </a:prstGeom>
          <a:noFill/>
          <a:ln>
            <a:noFill/>
          </a:ln>
        </p:spPr>
        <p:txBody>
          <a:bodyPr anchorCtr="0" anchor="t" bIns="0" lIns="0" spcFirstLastPara="1" rIns="0" wrap="square" tIns="0">
            <a:spAutoFit/>
          </a:bodyPr>
          <a:lstStyle/>
          <a:p>
            <a:pPr indent="0" lvl="0" marL="0" marR="0" rtl="0" algn="l">
              <a:lnSpc>
                <a:spcPct val="119987"/>
              </a:lnSpc>
              <a:spcBef>
                <a:spcPts val="0"/>
              </a:spcBef>
              <a:spcAft>
                <a:spcPts val="0"/>
              </a:spcAft>
              <a:buNone/>
            </a:pPr>
            <a:r>
              <a:rPr b="1" i="0" lang="en" sz="1600" u="none" cap="none" strike="noStrike">
                <a:solidFill>
                  <a:srgbClr val="FFFFFF"/>
                </a:solidFill>
                <a:latin typeface="Halant SemiBold"/>
                <a:ea typeface="Halant SemiBold"/>
                <a:cs typeface="Halant SemiBold"/>
                <a:sym typeface="Halant SemiBold"/>
              </a:rPr>
              <a:t>Security</a:t>
            </a:r>
            <a:endParaRPr sz="700"/>
          </a:p>
        </p:txBody>
      </p:sp>
      <p:grpSp>
        <p:nvGrpSpPr>
          <p:cNvPr id="311" name="Google Shape;311;p46"/>
          <p:cNvGrpSpPr/>
          <p:nvPr/>
        </p:nvGrpSpPr>
        <p:grpSpPr>
          <a:xfrm>
            <a:off x="5061655" y="155376"/>
            <a:ext cx="3987580" cy="2611865"/>
            <a:chOff x="0" y="0"/>
            <a:chExt cx="10633547" cy="6964973"/>
          </a:xfrm>
        </p:grpSpPr>
        <p:sp>
          <p:nvSpPr>
            <p:cNvPr id="312" name="Google Shape;312;p46"/>
            <p:cNvSpPr/>
            <p:nvPr/>
          </p:nvSpPr>
          <p:spPr>
            <a:xfrm>
              <a:off x="0" y="0"/>
              <a:ext cx="10633547" cy="6964973"/>
            </a:xfrm>
            <a:custGeom>
              <a:rect b="b" l="l" r="r" t="t"/>
              <a:pathLst>
                <a:path extrusionOk="0" h="6964973" w="10633547">
                  <a:moveTo>
                    <a:pt x="0" y="0"/>
                  </a:moveTo>
                  <a:lnTo>
                    <a:pt x="10633547" y="0"/>
                  </a:lnTo>
                  <a:lnTo>
                    <a:pt x="10633547" y="6964973"/>
                  </a:lnTo>
                  <a:lnTo>
                    <a:pt x="0" y="6964973"/>
                  </a:lnTo>
                  <a:lnTo>
                    <a:pt x="0" y="0"/>
                  </a:lnTo>
                  <a:close/>
                </a:path>
              </a:pathLst>
            </a:custGeom>
            <a:blipFill rotWithShape="1">
              <a:blip r:embed="rId5">
                <a:alphaModFix/>
              </a:blip>
              <a:stretch>
                <a:fillRect b="0" l="0" r="0" t="0"/>
              </a:stretch>
            </a:blipFill>
            <a:ln cap="sq" cmpd="sng" w="314325">
              <a:solidFill>
                <a:srgbClr val="500000"/>
              </a:solidFill>
              <a:prstDash val="solid"/>
              <a:miter lim="8000"/>
              <a:headEnd len="sm" w="sm" type="none"/>
              <a:tailEnd len="sm" w="sm" type="none"/>
            </a:ln>
          </p:spPr>
        </p:sp>
        <p:sp>
          <p:nvSpPr>
            <p:cNvPr id="313" name="Google Shape;313;p46"/>
            <p:cNvSpPr/>
            <p:nvPr/>
          </p:nvSpPr>
          <p:spPr>
            <a:xfrm>
              <a:off x="2234942" y="1109947"/>
              <a:ext cx="5772133" cy="3266688"/>
            </a:xfrm>
            <a:custGeom>
              <a:rect b="b" l="l" r="r" t="t"/>
              <a:pathLst>
                <a:path extrusionOk="0" h="3266688" w="5772133">
                  <a:moveTo>
                    <a:pt x="0" y="0"/>
                  </a:moveTo>
                  <a:lnTo>
                    <a:pt x="5772133" y="0"/>
                  </a:lnTo>
                  <a:lnTo>
                    <a:pt x="5772133" y="3266688"/>
                  </a:lnTo>
                  <a:lnTo>
                    <a:pt x="0" y="3266688"/>
                  </a:lnTo>
                  <a:lnTo>
                    <a:pt x="0" y="0"/>
                  </a:lnTo>
                  <a:close/>
                </a:path>
              </a:pathLst>
            </a:custGeom>
            <a:blipFill rotWithShape="1">
              <a:blip r:embed="rId6">
                <a:alphaModFix/>
              </a:blip>
              <a:stretch>
                <a:fillRect b="-48878" l="0" r="0" t="-6478"/>
              </a:stretch>
            </a:blipFill>
            <a:ln>
              <a:noFill/>
            </a:ln>
          </p:spPr>
        </p:sp>
      </p:grpSp>
      <p:sp>
        <p:nvSpPr>
          <p:cNvPr id="314" name="Google Shape;314;p46"/>
          <p:cNvSpPr txBox="1"/>
          <p:nvPr/>
        </p:nvSpPr>
        <p:spPr>
          <a:xfrm>
            <a:off x="2057400" y="2991482"/>
            <a:ext cx="6829500" cy="13608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 sz="2600" u="none" cap="none" strike="noStrike">
                <a:solidFill>
                  <a:srgbClr val="FFFFFF"/>
                </a:solidFill>
                <a:latin typeface="Halant SemiBold"/>
                <a:ea typeface="Halant SemiBold"/>
                <a:cs typeface="Halant SemiBold"/>
                <a:sym typeface="Halant SemiBold"/>
              </a:rPr>
              <a:t>Emails- try to restrict requests to your core board members only [clubemail]@aggiemoms.org</a:t>
            </a:r>
            <a:endParaRPr sz="700"/>
          </a:p>
        </p:txBody>
      </p:sp>
      <p:sp>
        <p:nvSpPr>
          <p:cNvPr id="315" name="Google Shape;315;p46"/>
          <p:cNvSpPr txBox="1"/>
          <p:nvPr/>
        </p:nvSpPr>
        <p:spPr>
          <a:xfrm>
            <a:off x="3875269" y="4363457"/>
            <a:ext cx="4462158" cy="637500"/>
          </a:xfrm>
          <a:prstGeom prst="rect">
            <a:avLst/>
          </a:prstGeom>
          <a:noFill/>
          <a:ln>
            <a:noFill/>
          </a:ln>
        </p:spPr>
        <p:txBody>
          <a:bodyPr anchorCtr="0" anchor="t" bIns="0" lIns="0" spcFirstLastPara="1" rIns="0" wrap="square" tIns="0">
            <a:spAutoFit/>
          </a:bodyPr>
          <a:lstStyle/>
          <a:p>
            <a:pPr indent="-127000" lvl="1" marL="266700" marR="0" rtl="0" algn="l">
              <a:lnSpc>
                <a:spcPct val="140032"/>
              </a:lnSpc>
              <a:spcBef>
                <a:spcPts val="0"/>
              </a:spcBef>
              <a:spcAft>
                <a:spcPts val="0"/>
              </a:spcAft>
              <a:buClr>
                <a:srgbClr val="FFFFFF"/>
              </a:buClr>
              <a:buSzPts val="1200"/>
              <a:buFont typeface="Arial"/>
              <a:buAutoNum type="arabicPeriod"/>
            </a:pPr>
            <a:r>
              <a:rPr b="0" i="0" lang="en" sz="1200" u="none" cap="none" strike="noStrike">
                <a:solidFill>
                  <a:srgbClr val="FFFFFF"/>
                </a:solidFill>
                <a:latin typeface="Arial"/>
                <a:ea typeface="Arial"/>
                <a:cs typeface="Arial"/>
                <a:sym typeface="Arial"/>
              </a:rPr>
              <a:t>Phone or email for recovery</a:t>
            </a:r>
            <a:endParaRPr sz="700"/>
          </a:p>
          <a:p>
            <a:pPr indent="-127000" lvl="1" marL="266700" marR="0" rtl="0" algn="l">
              <a:lnSpc>
                <a:spcPct val="140032"/>
              </a:lnSpc>
              <a:spcBef>
                <a:spcPts val="0"/>
              </a:spcBef>
              <a:spcAft>
                <a:spcPts val="0"/>
              </a:spcAft>
              <a:buClr>
                <a:srgbClr val="FFFFFF"/>
              </a:buClr>
              <a:buSzPts val="1200"/>
              <a:buFont typeface="Arial"/>
              <a:buAutoNum type="arabicPeriod"/>
            </a:pPr>
            <a:r>
              <a:rPr b="0" i="0" lang="en" sz="1200" u="none" cap="none" strike="noStrike">
                <a:solidFill>
                  <a:srgbClr val="FFFFFF"/>
                </a:solidFill>
                <a:latin typeface="Arial"/>
                <a:ea typeface="Arial"/>
                <a:cs typeface="Arial"/>
                <a:sym typeface="Arial"/>
              </a:rPr>
              <a:t>Recommended to add a phone or email, however, this has caused an issue for some.</a:t>
            </a:r>
            <a:endParaRPr sz="700"/>
          </a:p>
        </p:txBody>
      </p:sp>
      <p:sp>
        <p:nvSpPr>
          <p:cNvPr id="316" name="Google Shape;316;p46"/>
          <p:cNvSpPr txBox="1"/>
          <p:nvPr/>
        </p:nvSpPr>
        <p:spPr>
          <a:xfrm>
            <a:off x="27975" y="1513353"/>
            <a:ext cx="5061600" cy="2391863"/>
          </a:xfrm>
          <a:prstGeom prst="rect">
            <a:avLst/>
          </a:prstGeom>
          <a:noFill/>
          <a:ln>
            <a:noFill/>
          </a:ln>
        </p:spPr>
        <p:txBody>
          <a:bodyPr anchorCtr="0" anchor="t" bIns="0" lIns="0" spcFirstLastPara="1" rIns="0" wrap="square" tIns="0">
            <a:spAutoFit/>
          </a:bodyPr>
          <a:lstStyle/>
          <a:p>
            <a:pPr indent="0" lvl="0" marL="0" marR="0" rtl="0" algn="r">
              <a:lnSpc>
                <a:spcPct val="120007"/>
              </a:lnSpc>
              <a:spcBef>
                <a:spcPts val="0"/>
              </a:spcBef>
              <a:spcAft>
                <a:spcPts val="0"/>
              </a:spcAft>
              <a:buNone/>
            </a:pPr>
            <a:r>
              <a:rPr b="1" i="0" lang="en" sz="2500" u="none" cap="none" strike="noStrike">
                <a:solidFill>
                  <a:srgbClr val="FFFFFF"/>
                </a:solidFill>
                <a:latin typeface="Halant SemiBold"/>
                <a:ea typeface="Halant SemiBold"/>
                <a:cs typeface="Halant SemiBold"/>
                <a:sym typeface="Halant SemiBold"/>
              </a:rPr>
              <a:t>Website Domains</a:t>
            </a:r>
            <a:endParaRPr sz="2500"/>
          </a:p>
          <a:p>
            <a:pPr indent="0" lvl="0" marL="0" marR="0" rtl="0" algn="r">
              <a:lnSpc>
                <a:spcPct val="120007"/>
              </a:lnSpc>
              <a:spcBef>
                <a:spcPts val="0"/>
              </a:spcBef>
              <a:spcAft>
                <a:spcPts val="0"/>
              </a:spcAft>
              <a:buNone/>
            </a:pPr>
            <a:r>
              <a:rPr b="1" i="0" lang="en" sz="2500" u="none" cap="none" strike="noStrike">
                <a:solidFill>
                  <a:srgbClr val="FFFFFF"/>
                </a:solidFill>
                <a:latin typeface="Halant SemiBold"/>
                <a:ea typeface="Halant SemiBold"/>
                <a:cs typeface="Halant SemiBold"/>
                <a:sym typeface="Halant SemiBold"/>
              </a:rPr>
              <a:t>Hosted by Aggie Network </a:t>
            </a:r>
            <a:endParaRPr b="1" i="0" sz="2500" u="none" cap="none" strike="noStrike">
              <a:solidFill>
                <a:srgbClr val="FFFFFF"/>
              </a:solidFill>
              <a:latin typeface="Halant SemiBold"/>
              <a:ea typeface="Halant SemiBold"/>
              <a:cs typeface="Halant SemiBold"/>
              <a:sym typeface="Halant SemiBold"/>
            </a:endParaRPr>
          </a:p>
          <a:p>
            <a:pPr indent="0" lvl="0" marL="0" marR="0" rtl="0" algn="r">
              <a:lnSpc>
                <a:spcPct val="120007"/>
              </a:lnSpc>
              <a:spcBef>
                <a:spcPts val="0"/>
              </a:spcBef>
              <a:spcAft>
                <a:spcPts val="0"/>
              </a:spcAft>
              <a:buNone/>
            </a:pPr>
            <a:r>
              <a:rPr b="1" i="0" lang="en" sz="2500" u="none" cap="none" strike="noStrike">
                <a:solidFill>
                  <a:srgbClr val="FFFFFF"/>
                </a:solidFill>
                <a:latin typeface="Halant SemiBold"/>
                <a:ea typeface="Halant SemiBold"/>
                <a:cs typeface="Halant SemiBold"/>
                <a:sym typeface="Halant SemiBold"/>
              </a:rPr>
              <a:t>(free to registered clubs)</a:t>
            </a:r>
            <a:endParaRPr sz="2500"/>
          </a:p>
          <a:p>
            <a:pPr indent="0" lvl="0" marL="0" marR="0" rtl="0" algn="r">
              <a:lnSpc>
                <a:spcPct val="142176"/>
              </a:lnSpc>
              <a:spcBef>
                <a:spcPts val="0"/>
              </a:spcBef>
              <a:spcAft>
                <a:spcPts val="0"/>
              </a:spcAft>
              <a:buNone/>
            </a:pPr>
            <a:r>
              <a:t/>
            </a:r>
            <a:endParaRPr b="1" i="0" sz="2700" u="none" cap="none" strike="noStrike">
              <a:solidFill>
                <a:srgbClr val="FFFFFF"/>
              </a:solidFill>
              <a:latin typeface="Halant SemiBold"/>
              <a:ea typeface="Halant SemiBold"/>
              <a:cs typeface="Halant SemiBold"/>
              <a:sym typeface="Halant SemiBold"/>
            </a:endParaRPr>
          </a:p>
          <a:p>
            <a:pPr indent="0" lvl="0" marL="0" marR="0" rtl="0" algn="r">
              <a:lnSpc>
                <a:spcPct val="142176"/>
              </a:lnSpc>
              <a:spcBef>
                <a:spcPts val="0"/>
              </a:spcBef>
              <a:spcAft>
                <a:spcPts val="0"/>
              </a:spcAft>
              <a:buNone/>
            </a:pPr>
            <a:r>
              <a:t/>
            </a:r>
            <a:endParaRPr b="1" i="0" sz="2700" u="none" cap="none" strike="noStrike">
              <a:solidFill>
                <a:srgbClr val="FFFFFF"/>
              </a:solidFill>
              <a:latin typeface="Halant SemiBold"/>
              <a:ea typeface="Halant SemiBold"/>
              <a:cs typeface="Halant SemiBold"/>
              <a:sym typeface="Halant SemiBold"/>
            </a:endParaRPr>
          </a:p>
        </p:txBody>
      </p:sp>
      <p:pic>
        <p:nvPicPr>
          <p:cNvPr id="317" name="Google Shape;317;p46"/>
          <p:cNvPicPr preferRelativeResize="0"/>
          <p:nvPr/>
        </p:nvPicPr>
        <p:blipFill>
          <a:blip r:embed="rId7">
            <a:alphaModFix/>
          </a:blip>
          <a:stretch>
            <a:fillRect/>
          </a:stretch>
        </p:blipFill>
        <p:spPr>
          <a:xfrm>
            <a:off x="-173500" y="-172075"/>
            <a:ext cx="2036275" cy="20362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00000"/>
        </a:solidFill>
      </p:bgPr>
    </p:bg>
    <p:spTree>
      <p:nvGrpSpPr>
        <p:cNvPr id="321" name="Shape 321"/>
        <p:cNvGrpSpPr/>
        <p:nvPr/>
      </p:nvGrpSpPr>
      <p:grpSpPr>
        <a:xfrm>
          <a:off x="0" y="0"/>
          <a:ext cx="0" cy="0"/>
          <a:chOff x="0" y="0"/>
          <a:chExt cx="0" cy="0"/>
        </a:xfrm>
      </p:grpSpPr>
      <p:sp>
        <p:nvSpPr>
          <p:cNvPr id="322" name="Google Shape;322;p47"/>
          <p:cNvSpPr/>
          <p:nvPr/>
        </p:nvSpPr>
        <p:spPr>
          <a:xfrm>
            <a:off x="7332300" y="187783"/>
            <a:ext cx="1480890" cy="1480891"/>
          </a:xfrm>
          <a:custGeom>
            <a:rect b="b" l="l" r="r" t="t"/>
            <a:pathLst>
              <a:path extrusionOk="0" h="2961781" w="2961781">
                <a:moveTo>
                  <a:pt x="0" y="0"/>
                </a:moveTo>
                <a:lnTo>
                  <a:pt x="2961781" y="0"/>
                </a:lnTo>
                <a:lnTo>
                  <a:pt x="2961781" y="2961781"/>
                </a:lnTo>
                <a:lnTo>
                  <a:pt x="0" y="2961781"/>
                </a:lnTo>
                <a:lnTo>
                  <a:pt x="0" y="0"/>
                </a:lnTo>
                <a:close/>
              </a:path>
            </a:pathLst>
          </a:custGeom>
          <a:blipFill rotWithShape="1">
            <a:blip r:embed="rId3">
              <a:alphaModFix/>
            </a:blip>
            <a:stretch>
              <a:fillRect b="0" l="0" r="0" t="0"/>
            </a:stretch>
          </a:blipFill>
          <a:ln cap="sq" cmpd="sng" w="133350">
            <a:solidFill>
              <a:srgbClr val="500000"/>
            </a:solidFill>
            <a:prstDash val="solid"/>
            <a:miter lim="8000"/>
            <a:headEnd len="sm" w="sm" type="none"/>
            <a:tailEnd len="sm" w="sm" type="none"/>
          </a:ln>
        </p:spPr>
      </p:sp>
      <p:sp>
        <p:nvSpPr>
          <p:cNvPr id="323" name="Google Shape;323;p47"/>
          <p:cNvSpPr txBox="1"/>
          <p:nvPr/>
        </p:nvSpPr>
        <p:spPr>
          <a:xfrm>
            <a:off x="251550" y="1705600"/>
            <a:ext cx="8640900" cy="3047700"/>
          </a:xfrm>
          <a:prstGeom prst="rect">
            <a:avLst/>
          </a:prstGeom>
          <a:noFill/>
          <a:ln>
            <a:noFill/>
          </a:ln>
        </p:spPr>
        <p:txBody>
          <a:bodyPr anchorCtr="0" anchor="t" bIns="0" lIns="0" spcFirstLastPara="1" rIns="0" wrap="square" tIns="0">
            <a:spAutoFit/>
          </a:bodyPr>
          <a:lstStyle/>
          <a:p>
            <a:pPr indent="-238759" lvl="0" marL="228600" rtl="0" algn="l">
              <a:lnSpc>
                <a:spcPct val="90000"/>
              </a:lnSpc>
              <a:spcBef>
                <a:spcPts val="0"/>
              </a:spcBef>
              <a:spcAft>
                <a:spcPts val="0"/>
              </a:spcAft>
              <a:buClr>
                <a:schemeClr val="lt1"/>
              </a:buClr>
              <a:buSzPts val="2200"/>
              <a:buFont typeface="Halant"/>
              <a:buChar char="•"/>
            </a:pPr>
            <a:r>
              <a:rPr lang="en" sz="2200">
                <a:solidFill>
                  <a:schemeClr val="lt1"/>
                </a:solidFill>
                <a:latin typeface="Halant"/>
                <a:ea typeface="Halant"/>
                <a:cs typeface="Halant"/>
                <a:sym typeface="Halant"/>
              </a:rPr>
              <a:t>Emails and websites for all clubs - @aggiemoms.org</a:t>
            </a:r>
            <a:endParaRPr sz="2200">
              <a:solidFill>
                <a:schemeClr val="lt1"/>
              </a:solidFill>
              <a:latin typeface="Halant"/>
              <a:ea typeface="Halant"/>
              <a:cs typeface="Halant"/>
              <a:sym typeface="Halant"/>
            </a:endParaRPr>
          </a:p>
          <a:p>
            <a:pPr indent="0" lvl="0" marL="228600" rtl="0" algn="l">
              <a:lnSpc>
                <a:spcPct val="90000"/>
              </a:lnSpc>
              <a:spcBef>
                <a:spcPts val="0"/>
              </a:spcBef>
              <a:spcAft>
                <a:spcPts val="0"/>
              </a:spcAft>
              <a:buClr>
                <a:schemeClr val="dk1"/>
              </a:buClr>
              <a:buSzPts val="1100"/>
              <a:buFont typeface="Arial"/>
              <a:buNone/>
            </a:pPr>
            <a:r>
              <a:t/>
            </a:r>
            <a:endParaRPr sz="2200">
              <a:solidFill>
                <a:schemeClr val="lt1"/>
              </a:solidFill>
              <a:latin typeface="Halant"/>
              <a:ea typeface="Halant"/>
              <a:cs typeface="Halant"/>
              <a:sym typeface="Halant"/>
            </a:endParaRPr>
          </a:p>
          <a:p>
            <a:pPr indent="-238759" lvl="0" marL="228600" rtl="0" algn="l">
              <a:lnSpc>
                <a:spcPct val="90000"/>
              </a:lnSpc>
              <a:spcBef>
                <a:spcPts val="0"/>
              </a:spcBef>
              <a:spcAft>
                <a:spcPts val="0"/>
              </a:spcAft>
              <a:buClr>
                <a:schemeClr val="lt1"/>
              </a:buClr>
              <a:buSzPts val="2200"/>
              <a:buFont typeface="Halant"/>
              <a:buChar char="•"/>
            </a:pPr>
            <a:r>
              <a:rPr lang="en" sz="2200">
                <a:solidFill>
                  <a:schemeClr val="lt1"/>
                </a:solidFill>
                <a:latin typeface="Halant"/>
                <a:ea typeface="Halant"/>
                <a:cs typeface="Halant"/>
                <a:sym typeface="Halant"/>
              </a:rPr>
              <a:t>Transition-If you did not transfer your emails over from Aggie Network Domain, please contact Electronic Information to assist you in doing this.</a:t>
            </a:r>
            <a:endParaRPr sz="2200">
              <a:solidFill>
                <a:schemeClr val="lt1"/>
              </a:solidFill>
              <a:latin typeface="Halant"/>
              <a:ea typeface="Halant"/>
              <a:cs typeface="Halant"/>
              <a:sym typeface="Halant"/>
            </a:endParaRPr>
          </a:p>
          <a:p>
            <a:pPr indent="0" lvl="0" marL="228600" rtl="0" algn="l">
              <a:lnSpc>
                <a:spcPct val="90000"/>
              </a:lnSpc>
              <a:spcBef>
                <a:spcPts val="0"/>
              </a:spcBef>
              <a:spcAft>
                <a:spcPts val="0"/>
              </a:spcAft>
              <a:buClr>
                <a:schemeClr val="dk1"/>
              </a:buClr>
              <a:buSzPts val="1100"/>
              <a:buFont typeface="Arial"/>
              <a:buNone/>
            </a:pPr>
            <a:r>
              <a:t/>
            </a:r>
            <a:endParaRPr sz="2200">
              <a:solidFill>
                <a:schemeClr val="lt1"/>
              </a:solidFill>
              <a:latin typeface="Halant"/>
              <a:ea typeface="Halant"/>
              <a:cs typeface="Halant"/>
              <a:sym typeface="Halant"/>
            </a:endParaRPr>
          </a:p>
          <a:p>
            <a:pPr indent="-238759" lvl="0" marL="228600" rtl="0" algn="l">
              <a:lnSpc>
                <a:spcPct val="90000"/>
              </a:lnSpc>
              <a:spcBef>
                <a:spcPts val="0"/>
              </a:spcBef>
              <a:spcAft>
                <a:spcPts val="0"/>
              </a:spcAft>
              <a:buClr>
                <a:schemeClr val="lt1"/>
              </a:buClr>
              <a:buSzPts val="2200"/>
              <a:buFont typeface="Halant"/>
              <a:buChar char="•"/>
            </a:pPr>
            <a:r>
              <a:rPr lang="en" sz="2200">
                <a:solidFill>
                  <a:schemeClr val="lt1"/>
                </a:solidFill>
                <a:latin typeface="Halant"/>
                <a:ea typeface="Halant"/>
                <a:cs typeface="Halant"/>
                <a:sym typeface="Halant"/>
              </a:rPr>
              <a:t>Every club should use “club” emails, not personal ones, so that the email and all of its contents and drive will transfer to the next officer. When clubs have not turned in Form C’s with officer information at least we can email the “club” email and contact someone</a:t>
            </a:r>
            <a:endParaRPr b="1" sz="3000">
              <a:solidFill>
                <a:srgbClr val="FFFFFF"/>
              </a:solidFill>
              <a:latin typeface="Halant SemiBold"/>
              <a:ea typeface="Halant SemiBold"/>
              <a:cs typeface="Halant SemiBold"/>
              <a:sym typeface="Halant SemiBold"/>
            </a:endParaRPr>
          </a:p>
        </p:txBody>
      </p:sp>
      <p:pic>
        <p:nvPicPr>
          <p:cNvPr id="324" name="Google Shape;324;p47"/>
          <p:cNvPicPr preferRelativeResize="0"/>
          <p:nvPr/>
        </p:nvPicPr>
        <p:blipFill>
          <a:blip r:embed="rId4">
            <a:alphaModFix/>
          </a:blip>
          <a:stretch>
            <a:fillRect/>
          </a:stretch>
        </p:blipFill>
        <p:spPr>
          <a:xfrm>
            <a:off x="-251825" y="-380575"/>
            <a:ext cx="2360425" cy="23604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